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39"/>
    <p:restoredTop sz="94674"/>
  </p:normalViewPr>
  <p:slideViewPr>
    <p:cSldViewPr snapToGrid="0">
      <p:cViewPr varScale="1">
        <p:scale>
          <a:sx n="56" d="100"/>
          <a:sy n="56" d="100"/>
        </p:scale>
        <p:origin x="38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08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F275E-B335-E44F-84B0-9A27BAD87BE0}" type="datetimeFigureOut">
              <a:rPr lang="it-IT" smtClean="0"/>
              <a:t>09/12/25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EDCCA-EDF7-F04B-AE36-408343361B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9600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>
            <a:extLst>
              <a:ext uri="{FF2B5EF4-FFF2-40B4-BE49-F238E27FC236}">
                <a16:creationId xmlns:a16="http://schemas.microsoft.com/office/drawing/2014/main" id="{914B8383-E0ED-9010-4F8E-D8F7474BEFC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" y="3"/>
            <a:ext cx="10691811" cy="15128721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3CED9898-AF83-42A6-80A6-C6B3F2F50F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10691813" cy="15128726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AEACC840-7A3F-059E-F506-903010B74E0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" y="2"/>
            <a:ext cx="10691811" cy="15128723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4E164FF9-0917-1C00-BCF8-82758DF9DF9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" y="2"/>
            <a:ext cx="10691811" cy="15128723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02F0E3C5-844A-A6E3-6108-68EB85C505E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2" y="3"/>
            <a:ext cx="10691811" cy="15128721"/>
          </a:xfrm>
          <a:prstGeom prst="rect">
            <a:avLst/>
          </a:prstGeom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8E495D4B-D47A-81EB-1DCE-5190F8ABAD22}"/>
              </a:ext>
            </a:extLst>
          </p:cNvPr>
          <p:cNvSpPr txBox="1"/>
          <p:nvPr/>
        </p:nvSpPr>
        <p:spPr>
          <a:xfrm>
            <a:off x="899999" y="8041452"/>
            <a:ext cx="8892000" cy="4847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3150" spc="-70" dirty="0" err="1">
                <a:latin typeface="Gabarito" pitchFamily="2" charset="77"/>
              </a:rPr>
              <a:t>You</a:t>
            </a:r>
            <a:r>
              <a:rPr lang="it-IT" sz="3150" spc="-70" dirty="0">
                <a:latin typeface="Gabarito" pitchFamily="2" charset="77"/>
              </a:rPr>
              <a:t> </a:t>
            </a:r>
            <a:r>
              <a:rPr lang="it-IT" sz="3150" spc="-70" dirty="0" err="1">
                <a:latin typeface="Gabarito" pitchFamily="2" charset="77"/>
              </a:rPr>
              <a:t>need</a:t>
            </a:r>
            <a:r>
              <a:rPr lang="it-IT" sz="3150" spc="-70" dirty="0">
                <a:latin typeface="Gabarito" pitchFamily="2" charset="77"/>
              </a:rPr>
              <a:t> a </a:t>
            </a:r>
            <a:r>
              <a:rPr lang="it-IT" sz="3150" spc="-70" dirty="0" err="1">
                <a:latin typeface="Gabarito" pitchFamily="2" charset="77"/>
              </a:rPr>
              <a:t>little</a:t>
            </a:r>
            <a:r>
              <a:rPr lang="it-IT" sz="3150" spc="-70" dirty="0">
                <a:latin typeface="Gabarito" pitchFamily="2" charset="77"/>
              </a:rPr>
              <a:t> dummy text for </a:t>
            </a:r>
            <a:r>
              <a:rPr lang="it-IT" sz="3150" spc="-70" dirty="0" err="1">
                <a:latin typeface="Gabarito" pitchFamily="2" charset="77"/>
              </a:rPr>
              <a:t>your</a:t>
            </a:r>
            <a:r>
              <a:rPr lang="it-IT" sz="3150" spc="-70" dirty="0">
                <a:latin typeface="Gabarito" pitchFamily="2" charset="77"/>
              </a:rPr>
              <a:t> </a:t>
            </a:r>
            <a:r>
              <a:rPr lang="it-IT" sz="3150" spc="-70" dirty="0" err="1">
                <a:latin typeface="Gabarito" pitchFamily="2" charset="77"/>
              </a:rPr>
              <a:t>mockup</a:t>
            </a:r>
            <a:r>
              <a:rPr lang="it-IT" sz="3150" spc="-70" dirty="0">
                <a:latin typeface="Gabarito" pitchFamily="2" charset="77"/>
              </a:rPr>
              <a:t>?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6E04F101-A0F8-AEBC-02A8-D6ED97953F49}"/>
              </a:ext>
            </a:extLst>
          </p:cNvPr>
          <p:cNvSpPr txBox="1"/>
          <p:nvPr/>
        </p:nvSpPr>
        <p:spPr>
          <a:xfrm>
            <a:off x="899999" y="8729191"/>
            <a:ext cx="8892000" cy="18510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7000"/>
              </a:lnSpc>
            </a:pPr>
            <a:r>
              <a:rPr lang="it-IT" sz="8400" b="1" spc="-250" dirty="0">
                <a:latin typeface="Gabarito ExtraBold" pitchFamily="2" charset="77"/>
              </a:rPr>
              <a:t>I BET YOU’RE STILL</a:t>
            </a:r>
          </a:p>
          <a:p>
            <a:pPr>
              <a:lnSpc>
                <a:spcPts val="7000"/>
              </a:lnSpc>
            </a:pPr>
            <a:r>
              <a:rPr lang="it-IT" sz="8400" b="1" spc="-250" dirty="0">
                <a:latin typeface="Gabarito ExtraBold" pitchFamily="2" charset="77"/>
              </a:rPr>
              <a:t>USING BOOTSTRAP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66F81D75-2826-F4F2-0DDF-95F321554C0B}"/>
              </a:ext>
            </a:extLst>
          </p:cNvPr>
          <p:cNvSpPr txBox="1"/>
          <p:nvPr/>
        </p:nvSpPr>
        <p:spPr>
          <a:xfrm>
            <a:off x="899999" y="13680418"/>
            <a:ext cx="8892000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it-IT" sz="2100" b="1" spc="-40" dirty="0" err="1">
                <a:latin typeface="Gabarito ExtraBold" pitchFamily="2" charset="77"/>
              </a:rPr>
              <a:t>dcuci</a:t>
            </a:r>
            <a:r>
              <a:rPr lang="it-IT" sz="2100" spc="-40" dirty="0" err="1">
                <a:latin typeface="Gabarito" pitchFamily="2" charset="77"/>
              </a:rPr>
              <a:t>.univr.it</a:t>
            </a:r>
            <a:r>
              <a:rPr lang="it-IT" sz="2100" spc="-40" dirty="0">
                <a:latin typeface="Gabarito" pitchFamily="2" charset="77"/>
              </a:rPr>
              <a:t>/</a:t>
            </a:r>
            <a:r>
              <a:rPr lang="it-IT" sz="2100" b="1" spc="-40" dirty="0" err="1">
                <a:latin typeface="Gabarito ExtraBold" pitchFamily="2" charset="77"/>
              </a:rPr>
              <a:t>xyz</a:t>
            </a:r>
            <a:endParaRPr lang="it-IT" sz="2100" b="1" spc="-40" dirty="0">
              <a:latin typeface="Gabarito ExtraBold" pitchFamily="2" charset="77"/>
            </a:endParaRPr>
          </a:p>
        </p:txBody>
      </p: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9A260A59-B80C-E270-DD20-9B9AAF7CD887}"/>
              </a:ext>
            </a:extLst>
          </p:cNvPr>
          <p:cNvGrpSpPr/>
          <p:nvPr/>
        </p:nvGrpSpPr>
        <p:grpSpPr>
          <a:xfrm>
            <a:off x="5860886" y="11006592"/>
            <a:ext cx="1496358" cy="538609"/>
            <a:chOff x="5913435" y="10897648"/>
            <a:chExt cx="1496358" cy="538609"/>
          </a:xfrm>
        </p:grpSpPr>
        <p:sp>
          <p:nvSpPr>
            <p:cNvPr id="17" name="CasellaDiTesto 16">
              <a:extLst>
                <a:ext uri="{FF2B5EF4-FFF2-40B4-BE49-F238E27FC236}">
                  <a16:creationId xmlns:a16="http://schemas.microsoft.com/office/drawing/2014/main" id="{9A93A3A9-39FB-8A4C-B07F-D48C960FE3BC}"/>
                </a:ext>
              </a:extLst>
            </p:cNvPr>
            <p:cNvSpPr txBox="1"/>
            <p:nvPr/>
          </p:nvSpPr>
          <p:spPr>
            <a:xfrm>
              <a:off x="5913435" y="11032300"/>
              <a:ext cx="687063" cy="269304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it-IT" sz="1750" dirty="0">
                  <a:solidFill>
                    <a:schemeClr val="bg1"/>
                  </a:solidFill>
                  <a:latin typeface="Gabarito" pitchFamily="2" charset="77"/>
                </a:rPr>
                <a:t>ore</a:t>
              </a:r>
            </a:p>
          </p:txBody>
        </p:sp>
        <p:sp>
          <p:nvSpPr>
            <p:cNvPr id="18" name="CasellaDiTesto 17">
              <a:extLst>
                <a:ext uri="{FF2B5EF4-FFF2-40B4-BE49-F238E27FC236}">
                  <a16:creationId xmlns:a16="http://schemas.microsoft.com/office/drawing/2014/main" id="{FB6D34B1-D35B-DF02-6F2A-34540DD76414}"/>
                </a:ext>
              </a:extLst>
            </p:cNvPr>
            <p:cNvSpPr txBox="1"/>
            <p:nvPr/>
          </p:nvSpPr>
          <p:spPr>
            <a:xfrm>
              <a:off x="6172883" y="10897648"/>
              <a:ext cx="1236910" cy="53860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r"/>
              <a:r>
                <a:rPr lang="it-IT" sz="3500" b="1" dirty="0">
                  <a:solidFill>
                    <a:schemeClr val="bg1"/>
                  </a:solidFill>
                  <a:latin typeface="Gabarito ExtraBold" pitchFamily="2" charset="77"/>
                </a:rPr>
                <a:t>14.30</a:t>
              </a:r>
            </a:p>
          </p:txBody>
        </p:sp>
      </p:grp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744F2724-61A9-21A4-3407-2F2D0CA854DE}"/>
              </a:ext>
            </a:extLst>
          </p:cNvPr>
          <p:cNvGrpSpPr/>
          <p:nvPr/>
        </p:nvGrpSpPr>
        <p:grpSpPr>
          <a:xfrm>
            <a:off x="515006" y="10737287"/>
            <a:ext cx="5055477" cy="1077218"/>
            <a:chOff x="515006" y="10737287"/>
            <a:chExt cx="5055477" cy="1077218"/>
          </a:xfrm>
        </p:grpSpPr>
        <p:sp>
          <p:nvSpPr>
            <p:cNvPr id="21" name="CasellaDiTesto 20">
              <a:extLst>
                <a:ext uri="{FF2B5EF4-FFF2-40B4-BE49-F238E27FC236}">
                  <a16:creationId xmlns:a16="http://schemas.microsoft.com/office/drawing/2014/main" id="{56588CB5-A69B-6BD5-3A11-AF30DC76A026}"/>
                </a:ext>
              </a:extLst>
            </p:cNvPr>
            <p:cNvSpPr txBox="1"/>
            <p:nvPr/>
          </p:nvSpPr>
          <p:spPr>
            <a:xfrm>
              <a:off x="515006" y="11060452"/>
              <a:ext cx="2091559" cy="43088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r"/>
              <a:r>
                <a:rPr lang="it-IT" sz="2800" spc="-70" dirty="0">
                  <a:latin typeface="Gabarito" pitchFamily="2" charset="77"/>
                </a:rPr>
                <a:t>mercoledì</a:t>
              </a:r>
            </a:p>
          </p:txBody>
        </p:sp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3A5E6B40-122B-F943-7459-53585F7A3F89}"/>
                </a:ext>
              </a:extLst>
            </p:cNvPr>
            <p:cNvSpPr txBox="1"/>
            <p:nvPr/>
          </p:nvSpPr>
          <p:spPr>
            <a:xfrm>
              <a:off x="2680139" y="10737287"/>
              <a:ext cx="2554014" cy="107721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it-IT" sz="7000" b="1" dirty="0">
                  <a:latin typeface="Gabarito ExtraBold" pitchFamily="2" charset="77"/>
                </a:rPr>
                <a:t>02.12</a:t>
              </a:r>
            </a:p>
          </p:txBody>
        </p:sp>
        <p:sp>
          <p:nvSpPr>
            <p:cNvPr id="23" name="CasellaDiTesto 22">
              <a:extLst>
                <a:ext uri="{FF2B5EF4-FFF2-40B4-BE49-F238E27FC236}">
                  <a16:creationId xmlns:a16="http://schemas.microsoft.com/office/drawing/2014/main" id="{4317FCEF-19F8-74BF-392E-4888F1A176B2}"/>
                </a:ext>
              </a:extLst>
            </p:cNvPr>
            <p:cNvSpPr txBox="1"/>
            <p:nvPr/>
          </p:nvSpPr>
          <p:spPr>
            <a:xfrm>
              <a:off x="4594419" y="11060452"/>
              <a:ext cx="976064" cy="43088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r"/>
              <a:r>
                <a:rPr lang="it-IT" sz="2800" dirty="0">
                  <a:latin typeface="Gabarito" pitchFamily="2" charset="77"/>
                </a:rPr>
                <a:t>2025</a:t>
              </a:r>
            </a:p>
          </p:txBody>
        </p:sp>
      </p:grp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B5EB4350-EAED-86E9-CCA7-D9570E55A0BD}"/>
              </a:ext>
            </a:extLst>
          </p:cNvPr>
          <p:cNvSpPr txBox="1"/>
          <p:nvPr/>
        </p:nvSpPr>
        <p:spPr>
          <a:xfrm>
            <a:off x="7626927" y="10890278"/>
            <a:ext cx="2165072" cy="77123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>
              <a:lnSpc>
                <a:spcPts val="1400"/>
              </a:lnSpc>
            </a:pPr>
            <a:r>
              <a:rPr lang="it-IT" sz="1750" b="1" spc="-70" dirty="0">
                <a:latin typeface="Gabarito ExtraBold" pitchFamily="2" charset="77"/>
              </a:rPr>
              <a:t>Aula Magna</a:t>
            </a:r>
          </a:p>
          <a:p>
            <a:pPr>
              <a:lnSpc>
                <a:spcPts val="1750"/>
              </a:lnSpc>
            </a:pPr>
            <a:r>
              <a:rPr lang="it-IT" sz="1750" b="1" spc="-70" dirty="0">
                <a:latin typeface="Gabarito ExtraBold" pitchFamily="2" charset="77"/>
              </a:rPr>
              <a:t>Polo Zanotto</a:t>
            </a:r>
          </a:p>
          <a:p>
            <a:pPr>
              <a:lnSpc>
                <a:spcPts val="1400"/>
              </a:lnSpc>
            </a:pPr>
            <a:r>
              <a:rPr lang="it-IT" sz="1400" spc="-70" dirty="0">
                <a:latin typeface="Gabarito" pitchFamily="2" charset="77"/>
              </a:rPr>
              <a:t>Via dell’Università, 4</a:t>
            </a:r>
          </a:p>
          <a:p>
            <a:pPr>
              <a:lnSpc>
                <a:spcPts val="1400"/>
              </a:lnSpc>
            </a:pPr>
            <a:r>
              <a:rPr lang="it-IT" sz="1400" spc="-70" dirty="0">
                <a:latin typeface="Gabarito" pitchFamily="2" charset="77"/>
              </a:rPr>
              <a:t>Verona </a:t>
            </a:r>
          </a:p>
        </p:txBody>
      </p:sp>
    </p:spTree>
    <p:extLst>
      <p:ext uri="{BB962C8B-B14F-4D97-AF65-F5344CB8AC3E}">
        <p14:creationId xmlns:p14="http://schemas.microsoft.com/office/powerpoint/2010/main" val="28882495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</TotalTime>
  <Words>37</Words>
  <Application>Microsoft Macintosh PowerPoint</Application>
  <PresentationFormat>Personalizzato</PresentationFormat>
  <Paragraphs>13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Gabarito</vt:lpstr>
      <vt:lpstr>Gabarito ExtraBold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Microsoft Office User</cp:lastModifiedBy>
  <cp:revision>8</cp:revision>
  <dcterms:created xsi:type="dcterms:W3CDTF">2025-11-27T15:20:21Z</dcterms:created>
  <dcterms:modified xsi:type="dcterms:W3CDTF">2025-12-09T12:08:40Z</dcterms:modified>
</cp:coreProperties>
</file>