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3D"/>
    <a:srgbClr val="8B0259"/>
    <a:srgbClr val="03658C"/>
    <a:srgbClr val="EA568C"/>
    <a:srgbClr val="FFCC00"/>
    <a:srgbClr val="008C95"/>
    <a:srgbClr val="4D4D4C"/>
    <a:srgbClr val="EAC8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86370" autoAdjust="0"/>
  </p:normalViewPr>
  <p:slideViewPr>
    <p:cSldViewPr snapToGrid="0">
      <p:cViewPr varScale="1">
        <p:scale>
          <a:sx n="131" d="100"/>
          <a:sy n="131" d="100"/>
        </p:scale>
        <p:origin x="103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88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ZA" smtClean="0"/>
              <a:t>2026/01/14</a:t>
            </a:fld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ZA" smtClean="0"/>
              <a:t>‹N›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ZA" smtClean="0"/>
              <a:t>2026/01/14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ZA" smtClean="0"/>
              <a:t>‹N›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PERT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4001D378-CE61-C24F-A488-EC5B0D27B90A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673" y="2013359"/>
            <a:ext cx="12192000" cy="48446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1"/>
          <a:lstStyle>
            <a:lvl1pPr marL="0" indent="0">
              <a:buNone/>
              <a:defRPr sz="140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Inserire l'immagine</a:t>
            </a:r>
          </a:p>
          <a:p>
            <a:endParaRPr lang="it-IT" dirty="0"/>
          </a:p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56000" y="5371455"/>
            <a:ext cx="10681200" cy="39808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Inserire il sottotitolo della presentazione</a:t>
            </a:r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6000" y="4633918"/>
            <a:ext cx="10681200" cy="561977"/>
          </a:xfrm>
        </p:spPr>
        <p:txBody>
          <a:bodyPr anchor="b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Inserire il titolo della presentazione</a:t>
            </a:r>
            <a:endParaRPr lang="en-ZA" dirty="0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ABAA8B50-78CF-11C7-1B03-C0395EC743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" y="0"/>
            <a:ext cx="12200667" cy="222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38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C4F7F7F4-CE72-4D85-5863-21F2621FDD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C3C4366-DEAC-8E46-A687-DCA681758CD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56000" y="2162471"/>
            <a:ext cx="10681200" cy="3610255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4D4D4C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it-IT" dirty="0"/>
              <a:t>Inserire il testo</a:t>
            </a:r>
            <a:endParaRPr lang="en-ZA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95520686-BFEF-504C-AE10-2A4FAE049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6000" y="1333236"/>
            <a:ext cx="10680000" cy="252000"/>
          </a:xfrm>
        </p:spPr>
        <p:txBody>
          <a:bodyPr/>
          <a:lstStyle>
            <a:lvl1pPr marL="0" indent="0">
              <a:buNone/>
              <a:defRPr>
                <a:solidFill>
                  <a:srgbClr val="4D4D4C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it-IT" dirty="0"/>
              <a:t>Inserire il sottotitolo della diapositiva</a:t>
            </a:r>
            <a:endParaRPr lang="en-ZA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DCDC319-240B-1E46-964B-A4615F341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6200" y="757236"/>
            <a:ext cx="10679800" cy="432000"/>
          </a:xfrm>
        </p:spPr>
        <p:txBody>
          <a:bodyPr/>
          <a:lstStyle>
            <a:lvl1pPr>
              <a:defRPr>
                <a:solidFill>
                  <a:srgbClr val="4D4D4C"/>
                </a:solidFill>
              </a:defRPr>
            </a:lvl1pPr>
          </a:lstStyle>
          <a:p>
            <a:r>
              <a:rPr lang="it-IT" dirty="0"/>
              <a:t>Inserire il titolo della diapositiva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0316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 + IMMAGINE VO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B026360-C06B-EB36-DA2C-5B4301BDE0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F768AD0-C37F-CA4D-AE5A-5149C96B9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6200" y="757236"/>
            <a:ext cx="7034321" cy="432000"/>
          </a:xfrm>
        </p:spPr>
        <p:txBody>
          <a:bodyPr/>
          <a:lstStyle>
            <a:lvl1pPr>
              <a:defRPr>
                <a:solidFill>
                  <a:srgbClr val="4D4D4C"/>
                </a:solidFill>
              </a:defRPr>
            </a:lvl1pPr>
          </a:lstStyle>
          <a:p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95520686-BFEF-504C-AE10-2A4FAE049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6000" y="1333236"/>
            <a:ext cx="7034521" cy="252000"/>
          </a:xfrm>
        </p:spPr>
        <p:txBody>
          <a:bodyPr/>
          <a:lstStyle>
            <a:lvl1pPr marL="0" indent="0">
              <a:buNone/>
              <a:defRPr>
                <a:solidFill>
                  <a:srgbClr val="4D4D4C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sottotitolo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C3C4366-DEAC-8E46-A687-DCA681758CD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56000" y="2162471"/>
            <a:ext cx="7034521" cy="3610255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4D4D4C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it-IT" dirty="0"/>
              <a:t>Inserire il testo</a:t>
            </a:r>
            <a:endParaRPr lang="en-Z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D29EBE-5CCA-1732-9F3F-2E13C12A9732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6653" y="757236"/>
            <a:ext cx="3441600" cy="501549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1"/>
          <a:lstStyle>
            <a:lvl1pPr marL="0" indent="0">
              <a:buNone/>
              <a:defRPr sz="140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Inserire l'immagine</a:t>
            </a:r>
          </a:p>
          <a:p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970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 + IMMAGINE VO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1B208BD2-2B76-C52F-B8A6-CCA11DA3C1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F768AD0-C37F-CA4D-AE5A-5149C96B9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9126" y="757236"/>
            <a:ext cx="5076873" cy="432000"/>
          </a:xfrm>
        </p:spPr>
        <p:txBody>
          <a:bodyPr/>
          <a:lstStyle>
            <a:lvl1pPr>
              <a:defRPr>
                <a:solidFill>
                  <a:srgbClr val="4D4D4C"/>
                </a:solidFill>
              </a:defRPr>
            </a:lvl1pPr>
          </a:lstStyle>
          <a:p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95520686-BFEF-504C-AE10-2A4FAE049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59032" y="1333236"/>
            <a:ext cx="5076968" cy="252000"/>
          </a:xfrm>
        </p:spPr>
        <p:txBody>
          <a:bodyPr/>
          <a:lstStyle>
            <a:lvl1pPr marL="0" indent="0">
              <a:buNone/>
              <a:defRPr>
                <a:solidFill>
                  <a:srgbClr val="4D4D4C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sottotitolo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C3C4366-DEAC-8E46-A687-DCA681758CD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59032" y="2162471"/>
            <a:ext cx="5076967" cy="3610255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4D4D4C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it-IT" dirty="0"/>
              <a:t>Inserire il testo</a:t>
            </a:r>
            <a:endParaRPr lang="en-ZA" dirty="0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6C949E8B-BEFD-1A69-73B5-FC75116A8447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55999" y="757236"/>
            <a:ext cx="5076873" cy="501549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1"/>
          <a:lstStyle>
            <a:lvl1pPr marL="0" indent="0">
              <a:buNone/>
              <a:defRPr sz="140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Inserire l'immagine</a:t>
            </a:r>
          </a:p>
          <a:p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66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TESTO + IMMAGINE VO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1B75B81B-AF6E-DDCC-79C0-0BC614A21B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D29EBE-5CCA-1732-9F3F-2E13C12A9732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56000" y="757236"/>
            <a:ext cx="10722253" cy="26717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1"/>
          <a:lstStyle>
            <a:lvl1pPr marL="0" indent="0">
              <a:buNone/>
              <a:defRPr sz="140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Inserire l'immagine</a:t>
            </a:r>
          </a:p>
          <a:p>
            <a:endParaRPr lang="it-IT" dirty="0"/>
          </a:p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F768AD0-C37F-CA4D-AE5A-5149C96B9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6200" y="3557637"/>
            <a:ext cx="10722053" cy="432000"/>
          </a:xfrm>
        </p:spPr>
        <p:txBody>
          <a:bodyPr/>
          <a:lstStyle>
            <a:lvl1pPr>
              <a:defRPr>
                <a:solidFill>
                  <a:srgbClr val="4D4D4C"/>
                </a:solidFill>
              </a:defRPr>
            </a:lvl1pPr>
          </a:lstStyle>
          <a:p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95520686-BFEF-504C-AE10-2A4FAE049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6000" y="4133637"/>
            <a:ext cx="10722053" cy="252000"/>
          </a:xfrm>
        </p:spPr>
        <p:txBody>
          <a:bodyPr/>
          <a:lstStyle>
            <a:lvl1pPr marL="0" indent="0">
              <a:buNone/>
              <a:defRPr>
                <a:solidFill>
                  <a:srgbClr val="4D4D4C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sottotitolo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C3C4366-DEAC-8E46-A687-DCA681758CD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56000" y="4529267"/>
            <a:ext cx="10722053" cy="1243459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4D4D4C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it-IT" dirty="0"/>
              <a:t>Inserire il testo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3496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TESTO + IMMAGINE VO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D05BFB9A-E32D-C2EE-0C26-9D2FCC95FC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663F29B-9C87-8F77-D6A4-0DC5FCF1E212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756000" y="3100962"/>
            <a:ext cx="10722253" cy="26717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1"/>
          <a:lstStyle>
            <a:lvl1pPr marL="0" indent="0">
              <a:buNone/>
              <a:defRPr sz="140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Inserire l'immagine</a:t>
            </a:r>
          </a:p>
          <a:p>
            <a:endParaRPr lang="it-IT" dirty="0"/>
          </a:p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F768AD0-C37F-CA4D-AE5A-5149C96B9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6200" y="757236"/>
            <a:ext cx="10722053" cy="432000"/>
          </a:xfrm>
        </p:spPr>
        <p:txBody>
          <a:bodyPr/>
          <a:lstStyle>
            <a:lvl1pPr>
              <a:defRPr>
                <a:solidFill>
                  <a:srgbClr val="4D4D4C"/>
                </a:solidFill>
              </a:defRPr>
            </a:lvl1pPr>
          </a:lstStyle>
          <a:p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95520686-BFEF-504C-AE10-2A4FAE049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6000" y="1333236"/>
            <a:ext cx="10722053" cy="252000"/>
          </a:xfrm>
        </p:spPr>
        <p:txBody>
          <a:bodyPr/>
          <a:lstStyle>
            <a:lvl1pPr marL="0" indent="0">
              <a:buNone/>
              <a:defRPr>
                <a:solidFill>
                  <a:srgbClr val="4D4D4C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sottotitolo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C3C4366-DEAC-8E46-A687-DCA681758CD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56000" y="1728866"/>
            <a:ext cx="10722053" cy="1243459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4D4D4C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it-IT" dirty="0"/>
              <a:t>Inserire il testo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52137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TESTO + IMMAGINE VO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6E19742D-8ACF-9F96-70F9-86431695CE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663F29B-9C87-8F77-D6A4-0DC5FCF1E212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756000" y="1728866"/>
            <a:ext cx="10722253" cy="40438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1"/>
          <a:lstStyle>
            <a:lvl1pPr marL="0" indent="0">
              <a:buNone/>
              <a:defRPr sz="140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Inserire l'immagine</a:t>
            </a:r>
          </a:p>
          <a:p>
            <a:endParaRPr lang="it-IT" dirty="0"/>
          </a:p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F768AD0-C37F-CA4D-AE5A-5149C96B92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6200" y="757236"/>
            <a:ext cx="10722053" cy="432000"/>
          </a:xfrm>
        </p:spPr>
        <p:txBody>
          <a:bodyPr/>
          <a:lstStyle>
            <a:lvl1pPr>
              <a:defRPr>
                <a:solidFill>
                  <a:srgbClr val="4D4D4C"/>
                </a:solidFill>
              </a:defRPr>
            </a:lvl1pPr>
          </a:lstStyle>
          <a:p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95520686-BFEF-504C-AE10-2A4FAE049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6000" y="1333236"/>
            <a:ext cx="10722053" cy="252000"/>
          </a:xfrm>
        </p:spPr>
        <p:txBody>
          <a:bodyPr/>
          <a:lstStyle>
            <a:lvl1pPr marL="0" indent="0">
              <a:buNone/>
              <a:defRPr>
                <a:solidFill>
                  <a:srgbClr val="4D4D4C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sottotitolo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diapositiva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7840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NGRAZIAMEN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5DABFB40-88B9-6DDD-2DC8-2010B3A5CA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" y="0"/>
            <a:ext cx="12200667" cy="2224079"/>
          </a:xfrm>
          <a:prstGeom prst="rect">
            <a:avLst/>
          </a:prstGeom>
        </p:spPr>
      </p:pic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0F653F74-A8EF-CF50-6CD5-2D1E37C815A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683" y="2013358"/>
            <a:ext cx="12192000" cy="48446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1"/>
          <a:lstStyle>
            <a:lvl1pPr marL="0" indent="0">
              <a:buNone/>
              <a:defRPr sz="140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Inserire l'immagine</a:t>
            </a:r>
          </a:p>
          <a:p>
            <a:endParaRPr lang="it-IT" dirty="0"/>
          </a:p>
          <a:p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0B22640-C772-020F-E5DC-357BF5E09B1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56000" y="5371455"/>
            <a:ext cx="10681200" cy="39808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Saluti e/o contatti</a:t>
            </a:r>
            <a:endParaRPr lang="en-ZA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E23B6C2-8B4C-8B88-7392-CECC2175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6000" y="4633918"/>
            <a:ext cx="10681200" cy="561977"/>
          </a:xfrm>
        </p:spPr>
        <p:txBody>
          <a:bodyPr anchor="b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Grazie!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8879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758357"/>
            <a:ext cx="1068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6000" y="1419398"/>
            <a:ext cx="10680000" cy="44360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9" r:id="rId2"/>
    <p:sldLayoutId id="2147483658" r:id="rId3"/>
    <p:sldLayoutId id="2147483680" r:id="rId4"/>
    <p:sldLayoutId id="2147483682" r:id="rId5"/>
    <p:sldLayoutId id="2147483683" r:id="rId6"/>
    <p:sldLayoutId id="2147483684" r:id="rId7"/>
    <p:sldLayoutId id="2147483681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 spc="-150">
          <a:solidFill>
            <a:schemeClr val="tx1">
              <a:lumMod val="75000"/>
              <a:lumOff val="25000"/>
            </a:schemeClr>
          </a:solidFill>
          <a:latin typeface="Aptos SemiBold" panose="020B0004020202020204" pitchFamily="34" charset="0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100" b="0" i="0" kern="1200">
          <a:solidFill>
            <a:schemeClr val="tx1">
              <a:lumMod val="75000"/>
              <a:lumOff val="25000"/>
            </a:schemeClr>
          </a:solidFill>
          <a:latin typeface="Aptos" panose="020B0004020202020204" pitchFamily="34" charset="0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b="0" i="0" kern="1200">
          <a:solidFill>
            <a:schemeClr val="tx1">
              <a:lumMod val="75000"/>
              <a:lumOff val="25000"/>
            </a:schemeClr>
          </a:solidFill>
          <a:latin typeface="Aptos" panose="020B0004020202020204" pitchFamily="34" charset="0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>
              <a:lumMod val="75000"/>
              <a:lumOff val="25000"/>
            </a:schemeClr>
          </a:solidFill>
          <a:latin typeface="Aptos" panose="020B0004020202020204" pitchFamily="34" charset="0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tx1">
              <a:lumMod val="75000"/>
              <a:lumOff val="25000"/>
            </a:schemeClr>
          </a:solidFill>
          <a:latin typeface="Aptos" panose="020B0004020202020204" pitchFamily="34" charset="0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b="0" i="0" kern="1200">
          <a:solidFill>
            <a:schemeClr val="tx1">
              <a:lumMod val="75000"/>
              <a:lumOff val="25000"/>
            </a:schemeClr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E47925B1-B3BD-8F17-0AA0-83666F6C2B59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61DD75A-CFB8-EC8F-3089-574375A2E8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B416FE4D-848B-4125-F479-A69F6AACA7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2872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18D0DE27-5E94-5794-CB25-4973C8F6AFF4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45E4A97-E57A-808C-1556-F8D72A13DC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574D2F06-5F5D-B4A5-6CE6-2027D0B23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634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3EA016-FB8E-9635-AEE9-F59748A14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E42B9EB-0DDE-D385-8AD0-CE520C96B8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BEA166-8790-9B5D-1D1E-C5C57264937A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>
            <a:extLst>
              <a:ext uri="{FF2B5EF4-FFF2-40B4-BE49-F238E27FC236}">
                <a16:creationId xmlns:a16="http://schemas.microsoft.com/office/drawing/2014/main" id="{12940518-D7DD-0397-2946-F9FF82DC8083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837525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25B8DF-01FF-C36E-75D3-FFF7B4B3F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24E1C61-93F3-0F1D-8E12-FB779B5A1F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21AD389-3AC2-BACF-4C0A-FBB3CA49A435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>
            <a:extLst>
              <a:ext uri="{FF2B5EF4-FFF2-40B4-BE49-F238E27FC236}">
                <a16:creationId xmlns:a16="http://schemas.microsoft.com/office/drawing/2014/main" id="{044A1808-2F98-1AE9-985D-B93798E17666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826237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23D10DE7-1083-5650-36D1-EBD5510A7416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F654D43A-A8CF-C833-CBB8-197A32D01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A56FF5C-ED43-1509-A9C4-14AA09CDAB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F26B9E07-8CE6-1AF6-1E5D-882E0DC1CDA5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649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C390FA4C-FA10-B470-7B4D-F33A5C06C721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404839D8-4299-F5B0-10A0-3EDFBB22B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2558E65-E1A6-D8B2-57B2-706D80C8AF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2E5D158-4F2A-1615-59EE-A7F1E6C317B0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4900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503F06CB-A624-1599-8FB9-489E7973B4EA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437982D6-0E37-D9E3-5FDC-7E9EE080B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B32B5C0-DFDF-8E14-64D3-6A8BD09DC0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487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ADC42C09-439E-B001-22FB-577AD8377F56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AC9F07-A0F7-6F56-F805-AD55ABC6AC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A7B60B2B-2CB4-3591-4055-7D5BEC7325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07781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Custom 128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31B0C1"/>
      </a:accent1>
      <a:accent2>
        <a:srgbClr val="CB488B"/>
      </a:accent2>
      <a:accent3>
        <a:srgbClr val="BC9230"/>
      </a:accent3>
      <a:accent4>
        <a:srgbClr val="126974"/>
      </a:accent4>
      <a:accent5>
        <a:srgbClr val="C13131"/>
      </a:accent5>
      <a:accent6>
        <a:srgbClr val="8E8016"/>
      </a:accent6>
      <a:hlink>
        <a:srgbClr val="31B0C1"/>
      </a:hlink>
      <a:folHlink>
        <a:srgbClr val="31B0C1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Healthcare Pitch Deck_SB - v8.potx" id="{09150694-2D10-47FB-9499-835637889593}" vid="{C9B4AEDE-1B81-453E-91DD-2B942C10F46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di Office</Template>
  <TotalTime>0</TotalTime>
  <Words>0</Words>
  <Application>Microsoft Macintosh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Aptos</vt:lpstr>
      <vt:lpstr>Aptos SemiBold</vt:lpstr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/>
  <cp:revision>1</cp:revision>
  <dcterms:created xsi:type="dcterms:W3CDTF">2018-11-14T14:46:23Z</dcterms:created>
  <dcterms:modified xsi:type="dcterms:W3CDTF">2026-01-14T09:18:22Z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2018-08-01T18:30:10.3119981Z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