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376" r:id="rId2"/>
    <p:sldId id="342" r:id="rId3"/>
    <p:sldId id="343" r:id="rId4"/>
    <p:sldId id="331" r:id="rId5"/>
    <p:sldId id="303" r:id="rId6"/>
    <p:sldId id="346" r:id="rId7"/>
    <p:sldId id="332" r:id="rId8"/>
    <p:sldId id="333" r:id="rId9"/>
    <p:sldId id="334" r:id="rId10"/>
    <p:sldId id="335" r:id="rId11"/>
    <p:sldId id="336" r:id="rId12"/>
    <p:sldId id="337" r:id="rId13"/>
    <p:sldId id="338" r:id="rId14"/>
    <p:sldId id="339" r:id="rId15"/>
    <p:sldId id="340" r:id="rId16"/>
    <p:sldId id="341" r:id="rId17"/>
    <p:sldId id="344" r:id="rId18"/>
    <p:sldId id="348" r:id="rId19"/>
    <p:sldId id="347" r:id="rId20"/>
    <p:sldId id="305" r:id="rId21"/>
    <p:sldId id="306" r:id="rId22"/>
    <p:sldId id="377" r:id="rId23"/>
    <p:sldId id="307" r:id="rId24"/>
    <p:sldId id="308" r:id="rId25"/>
    <p:sldId id="378" r:id="rId26"/>
    <p:sldId id="309" r:id="rId27"/>
    <p:sldId id="310" r:id="rId28"/>
    <p:sldId id="319" r:id="rId29"/>
    <p:sldId id="320" r:id="rId30"/>
    <p:sldId id="349" r:id="rId31"/>
    <p:sldId id="370" r:id="rId32"/>
    <p:sldId id="371" r:id="rId33"/>
    <p:sldId id="379" r:id="rId34"/>
    <p:sldId id="322" r:id="rId35"/>
    <p:sldId id="380" r:id="rId36"/>
    <p:sldId id="326" r:id="rId37"/>
    <p:sldId id="366" r:id="rId38"/>
    <p:sldId id="353" r:id="rId39"/>
    <p:sldId id="351" r:id="rId40"/>
    <p:sldId id="352" r:id="rId41"/>
    <p:sldId id="350" r:id="rId42"/>
    <p:sldId id="359" r:id="rId43"/>
    <p:sldId id="327" r:id="rId44"/>
    <p:sldId id="328" r:id="rId45"/>
    <p:sldId id="367" r:id="rId46"/>
    <p:sldId id="360" r:id="rId47"/>
    <p:sldId id="375" r:id="rId48"/>
    <p:sldId id="311" r:id="rId49"/>
    <p:sldId id="372" r:id="rId5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0015"/>
  </p:normalViewPr>
  <p:slideViewPr>
    <p:cSldViewPr snapToGrid="0" snapToObjects="1">
      <p:cViewPr varScale="1">
        <p:scale>
          <a:sx n="127" d="100"/>
          <a:sy n="127" d="100"/>
        </p:scale>
        <p:origin x="149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svg"/><Relationship Id="rId1" Type="http://schemas.openxmlformats.org/officeDocument/2006/relationships/image" Target="../media/image5.png"/><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5.svg"/></Relationships>
</file>

<file path=ppt/diagrams/_rels/data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1.svg"/><Relationship Id="rId1" Type="http://schemas.openxmlformats.org/officeDocument/2006/relationships/image" Target="../media/image34.png"/><Relationship Id="rId6" Type="http://schemas.openxmlformats.org/officeDocument/2006/relationships/image" Target="../media/image45.svg"/><Relationship Id="rId5" Type="http://schemas.openxmlformats.org/officeDocument/2006/relationships/image" Target="../media/image36.png"/><Relationship Id="rId4" Type="http://schemas.openxmlformats.org/officeDocument/2006/relationships/image" Target="../media/image43.svg"/></Relationships>
</file>

<file path=ppt/diagrams/_rels/data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8.svg"/><Relationship Id="rId1" Type="http://schemas.openxmlformats.org/officeDocument/2006/relationships/image" Target="../media/image39.png"/><Relationship Id="rId6" Type="http://schemas.openxmlformats.org/officeDocument/2006/relationships/image" Target="../media/image52.svg"/><Relationship Id="rId5" Type="http://schemas.openxmlformats.org/officeDocument/2006/relationships/image" Target="../media/image41.png"/><Relationship Id="rId4" Type="http://schemas.openxmlformats.org/officeDocument/2006/relationships/image" Target="../media/image50.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svg"/><Relationship Id="rId1" Type="http://schemas.openxmlformats.org/officeDocument/2006/relationships/image" Target="../media/image5.png"/><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5.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1.svg"/><Relationship Id="rId1" Type="http://schemas.openxmlformats.org/officeDocument/2006/relationships/image" Target="../media/image34.png"/><Relationship Id="rId6" Type="http://schemas.openxmlformats.org/officeDocument/2006/relationships/image" Target="../media/image45.svg"/><Relationship Id="rId5" Type="http://schemas.openxmlformats.org/officeDocument/2006/relationships/image" Target="../media/image36.png"/><Relationship Id="rId4" Type="http://schemas.openxmlformats.org/officeDocument/2006/relationships/image" Target="../media/image43.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8.svg"/><Relationship Id="rId1" Type="http://schemas.openxmlformats.org/officeDocument/2006/relationships/image" Target="../media/image39.png"/><Relationship Id="rId6" Type="http://schemas.openxmlformats.org/officeDocument/2006/relationships/image" Target="../media/image52.svg"/><Relationship Id="rId5" Type="http://schemas.openxmlformats.org/officeDocument/2006/relationships/image" Target="../media/image41.png"/><Relationship Id="rId4" Type="http://schemas.openxmlformats.org/officeDocument/2006/relationships/image" Target="../media/image5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7F0BBE-F3E0-4CF1-9471-7FD1995BEBA3}"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0DBABB26-0673-4E73-8A75-114E779E174C}">
      <dgm:prSet/>
      <dgm:spPr/>
      <dgm:t>
        <a:bodyPr/>
        <a:lstStyle/>
        <a:p>
          <a:pPr>
            <a:defRPr cap="all"/>
          </a:pPr>
          <a:r>
            <a:rPr lang="it-IT"/>
            <a:t>SUA-CdS e progettazione CdS in AQ</a:t>
          </a:r>
          <a:endParaRPr lang="en-US"/>
        </a:p>
      </dgm:t>
    </dgm:pt>
    <dgm:pt modelId="{C3991569-B1AE-405C-8BA8-E50CCF20E154}" type="parTrans" cxnId="{C97C261F-A566-4A3E-A3B7-8DC982F8C13A}">
      <dgm:prSet/>
      <dgm:spPr/>
      <dgm:t>
        <a:bodyPr/>
        <a:lstStyle/>
        <a:p>
          <a:endParaRPr lang="en-US"/>
        </a:p>
      </dgm:t>
    </dgm:pt>
    <dgm:pt modelId="{7F623CA5-D248-4C5E-A62E-FE9C50F0EAB1}" type="sibTrans" cxnId="{C97C261F-A566-4A3E-A3B7-8DC982F8C13A}">
      <dgm:prSet/>
      <dgm:spPr/>
      <dgm:t>
        <a:bodyPr/>
        <a:lstStyle/>
        <a:p>
          <a:endParaRPr lang="en-US"/>
        </a:p>
      </dgm:t>
    </dgm:pt>
    <dgm:pt modelId="{8CA23378-A2BE-4A20-95C0-45F14618C53A}">
      <dgm:prSet/>
      <dgm:spPr/>
      <dgm:t>
        <a:bodyPr/>
        <a:lstStyle/>
        <a:p>
          <a:pPr>
            <a:defRPr cap="all"/>
          </a:pPr>
          <a:r>
            <a:rPr lang="it-IT"/>
            <a:t>Compilazione quadri SUA-CdS (sezione «qualità»)</a:t>
          </a:r>
          <a:endParaRPr lang="en-US"/>
        </a:p>
      </dgm:t>
    </dgm:pt>
    <dgm:pt modelId="{38A26374-0FB1-4A77-AFA9-04B45A6C20AF}" type="parTrans" cxnId="{98079DFC-F668-48FA-ADF1-CF18C6C5CCFC}">
      <dgm:prSet/>
      <dgm:spPr/>
      <dgm:t>
        <a:bodyPr/>
        <a:lstStyle/>
        <a:p>
          <a:endParaRPr lang="en-US"/>
        </a:p>
      </dgm:t>
    </dgm:pt>
    <dgm:pt modelId="{B9E91E5F-B1D7-443A-8457-B9A0299E0799}" type="sibTrans" cxnId="{98079DFC-F668-48FA-ADF1-CF18C6C5CCFC}">
      <dgm:prSet/>
      <dgm:spPr/>
      <dgm:t>
        <a:bodyPr/>
        <a:lstStyle/>
        <a:p>
          <a:endParaRPr lang="en-US"/>
        </a:p>
      </dgm:t>
    </dgm:pt>
    <dgm:pt modelId="{9E2472C7-72C7-4F8D-AB07-34ACEC0C1C2C}">
      <dgm:prSet/>
      <dgm:spPr/>
      <dgm:t>
        <a:bodyPr/>
        <a:lstStyle/>
        <a:p>
          <a:pPr>
            <a:defRPr cap="all"/>
          </a:pPr>
          <a:r>
            <a:rPr lang="it-IT" dirty="0"/>
            <a:t>Tempi, Flussi informativi e responsabilità</a:t>
          </a:r>
          <a:endParaRPr lang="en-US" dirty="0"/>
        </a:p>
      </dgm:t>
    </dgm:pt>
    <dgm:pt modelId="{10C8DD07-0A2B-47F1-A2AD-404CE337FB8F}" type="parTrans" cxnId="{BE26F946-6C33-4C93-817C-0D2A57E95498}">
      <dgm:prSet/>
      <dgm:spPr/>
      <dgm:t>
        <a:bodyPr/>
        <a:lstStyle/>
        <a:p>
          <a:endParaRPr lang="en-US"/>
        </a:p>
      </dgm:t>
    </dgm:pt>
    <dgm:pt modelId="{5821CB3C-8CA9-4F06-B71D-5642DB5112C7}" type="sibTrans" cxnId="{BE26F946-6C33-4C93-817C-0D2A57E95498}">
      <dgm:prSet/>
      <dgm:spPr/>
      <dgm:t>
        <a:bodyPr/>
        <a:lstStyle/>
        <a:p>
          <a:endParaRPr lang="en-US"/>
        </a:p>
      </dgm:t>
    </dgm:pt>
    <dgm:pt modelId="{3D78EBA5-0F84-43A5-AB37-6C160DCE0FF9}" type="pres">
      <dgm:prSet presAssocID="{227F0BBE-F3E0-4CF1-9471-7FD1995BEBA3}" presName="root" presStyleCnt="0">
        <dgm:presLayoutVars>
          <dgm:dir/>
          <dgm:resizeHandles val="exact"/>
        </dgm:presLayoutVars>
      </dgm:prSet>
      <dgm:spPr/>
      <dgm:t>
        <a:bodyPr/>
        <a:lstStyle/>
        <a:p>
          <a:endParaRPr lang="it-IT"/>
        </a:p>
      </dgm:t>
    </dgm:pt>
    <dgm:pt modelId="{FDF1CCF4-2EDE-4728-9CB6-6C7CE89C5D3B}" type="pres">
      <dgm:prSet presAssocID="{0DBABB26-0673-4E73-8A75-114E779E174C}" presName="compNode" presStyleCnt="0"/>
      <dgm:spPr/>
    </dgm:pt>
    <dgm:pt modelId="{44D701D4-5F55-4359-A979-70BDEFA6E1EA}" type="pres">
      <dgm:prSet presAssocID="{0DBABB26-0673-4E73-8A75-114E779E174C}" presName="iconBgRect" presStyleLbl="bgShp" presStyleIdx="0" presStyleCnt="3"/>
      <dgm:spPr/>
    </dgm:pt>
    <dgm:pt modelId="{A962434B-1D38-4DE2-BADB-C350B3D6FDB1}" type="pres">
      <dgm:prSet presAssocID="{0DBABB26-0673-4E73-8A75-114E779E174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Lightbulb"/>
        </a:ext>
      </dgm:extLst>
    </dgm:pt>
    <dgm:pt modelId="{BF428692-2902-4ABF-AA04-09F5CE97F902}" type="pres">
      <dgm:prSet presAssocID="{0DBABB26-0673-4E73-8A75-114E779E174C}" presName="spaceRect" presStyleCnt="0"/>
      <dgm:spPr/>
    </dgm:pt>
    <dgm:pt modelId="{0E4B4238-0D41-4C1D-8782-82FEF0B0ACA1}" type="pres">
      <dgm:prSet presAssocID="{0DBABB26-0673-4E73-8A75-114E779E174C}" presName="textRect" presStyleLbl="revTx" presStyleIdx="0" presStyleCnt="3">
        <dgm:presLayoutVars>
          <dgm:chMax val="1"/>
          <dgm:chPref val="1"/>
        </dgm:presLayoutVars>
      </dgm:prSet>
      <dgm:spPr/>
      <dgm:t>
        <a:bodyPr/>
        <a:lstStyle/>
        <a:p>
          <a:endParaRPr lang="it-IT"/>
        </a:p>
      </dgm:t>
    </dgm:pt>
    <dgm:pt modelId="{A8B04EF2-B666-450B-BC45-3925C6E54856}" type="pres">
      <dgm:prSet presAssocID="{7F623CA5-D248-4C5E-A62E-FE9C50F0EAB1}" presName="sibTrans" presStyleCnt="0"/>
      <dgm:spPr/>
    </dgm:pt>
    <dgm:pt modelId="{42F92DF7-CC00-48A2-9EB7-FA79626D16D3}" type="pres">
      <dgm:prSet presAssocID="{8CA23378-A2BE-4A20-95C0-45F14618C53A}" presName="compNode" presStyleCnt="0"/>
      <dgm:spPr/>
    </dgm:pt>
    <dgm:pt modelId="{CBCAAB05-8C09-4B49-8A18-2A539BDF3BE9}" type="pres">
      <dgm:prSet presAssocID="{8CA23378-A2BE-4A20-95C0-45F14618C53A}" presName="iconBgRect" presStyleLbl="bgShp" presStyleIdx="1" presStyleCnt="3"/>
      <dgm:spPr/>
    </dgm:pt>
    <dgm:pt modelId="{8D0BD088-3C75-4F38-9314-6C2DE9678459}" type="pres">
      <dgm:prSet presAssocID="{8CA23378-A2BE-4A20-95C0-45F14618C5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Quotes"/>
        </a:ext>
      </dgm:extLst>
    </dgm:pt>
    <dgm:pt modelId="{5BC80E67-8CB6-4DA1-B66E-5D2C770E7716}" type="pres">
      <dgm:prSet presAssocID="{8CA23378-A2BE-4A20-95C0-45F14618C53A}" presName="spaceRect" presStyleCnt="0"/>
      <dgm:spPr/>
    </dgm:pt>
    <dgm:pt modelId="{1B50F514-6901-4BDF-8B37-648E88BA7539}" type="pres">
      <dgm:prSet presAssocID="{8CA23378-A2BE-4A20-95C0-45F14618C53A}" presName="textRect" presStyleLbl="revTx" presStyleIdx="1" presStyleCnt="3">
        <dgm:presLayoutVars>
          <dgm:chMax val="1"/>
          <dgm:chPref val="1"/>
        </dgm:presLayoutVars>
      </dgm:prSet>
      <dgm:spPr/>
      <dgm:t>
        <a:bodyPr/>
        <a:lstStyle/>
        <a:p>
          <a:endParaRPr lang="it-IT"/>
        </a:p>
      </dgm:t>
    </dgm:pt>
    <dgm:pt modelId="{6AD751DB-F44D-46BA-A6CE-94A48EE93820}" type="pres">
      <dgm:prSet presAssocID="{B9E91E5F-B1D7-443A-8457-B9A0299E0799}" presName="sibTrans" presStyleCnt="0"/>
      <dgm:spPr/>
    </dgm:pt>
    <dgm:pt modelId="{91E5C43A-5239-479B-8530-B9FC51C0107F}" type="pres">
      <dgm:prSet presAssocID="{9E2472C7-72C7-4F8D-AB07-34ACEC0C1C2C}" presName="compNode" presStyleCnt="0"/>
      <dgm:spPr/>
    </dgm:pt>
    <dgm:pt modelId="{280C5D24-802F-48F0-A7E6-7F397AE1C8DC}" type="pres">
      <dgm:prSet presAssocID="{9E2472C7-72C7-4F8D-AB07-34ACEC0C1C2C}" presName="iconBgRect" presStyleLbl="bgShp" presStyleIdx="2" presStyleCnt="3"/>
      <dgm:spPr/>
    </dgm:pt>
    <dgm:pt modelId="{D63C0E09-14E6-4C1D-B8F7-C460E7CCAF31}" type="pres">
      <dgm:prSet presAssocID="{9E2472C7-72C7-4F8D-AB07-34ACEC0C1C2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cales of Justice"/>
        </a:ext>
      </dgm:extLst>
    </dgm:pt>
    <dgm:pt modelId="{B22E9981-407D-401C-B2C9-FC4E2298800D}" type="pres">
      <dgm:prSet presAssocID="{9E2472C7-72C7-4F8D-AB07-34ACEC0C1C2C}" presName="spaceRect" presStyleCnt="0"/>
      <dgm:spPr/>
    </dgm:pt>
    <dgm:pt modelId="{0B752B8D-F1BD-43CD-B620-828ED9720DE5}" type="pres">
      <dgm:prSet presAssocID="{9E2472C7-72C7-4F8D-AB07-34ACEC0C1C2C}" presName="textRect" presStyleLbl="revTx" presStyleIdx="2" presStyleCnt="3">
        <dgm:presLayoutVars>
          <dgm:chMax val="1"/>
          <dgm:chPref val="1"/>
        </dgm:presLayoutVars>
      </dgm:prSet>
      <dgm:spPr/>
      <dgm:t>
        <a:bodyPr/>
        <a:lstStyle/>
        <a:p>
          <a:endParaRPr lang="it-IT"/>
        </a:p>
      </dgm:t>
    </dgm:pt>
  </dgm:ptLst>
  <dgm:cxnLst>
    <dgm:cxn modelId="{C97C261F-A566-4A3E-A3B7-8DC982F8C13A}" srcId="{227F0BBE-F3E0-4CF1-9471-7FD1995BEBA3}" destId="{0DBABB26-0673-4E73-8A75-114E779E174C}" srcOrd="0" destOrd="0" parTransId="{C3991569-B1AE-405C-8BA8-E50CCF20E154}" sibTransId="{7F623CA5-D248-4C5E-A62E-FE9C50F0EAB1}"/>
    <dgm:cxn modelId="{6D23A956-7936-4197-823B-033D15860B2D}" type="presOf" srcId="{9E2472C7-72C7-4F8D-AB07-34ACEC0C1C2C}" destId="{0B752B8D-F1BD-43CD-B620-828ED9720DE5}" srcOrd="0" destOrd="0" presId="urn:microsoft.com/office/officeart/2018/5/layout/IconCircleLabelList"/>
    <dgm:cxn modelId="{A4EDEF1F-B982-4CFA-94D0-F7827F88D051}" type="presOf" srcId="{8CA23378-A2BE-4A20-95C0-45F14618C53A}" destId="{1B50F514-6901-4BDF-8B37-648E88BA7539}" srcOrd="0" destOrd="0" presId="urn:microsoft.com/office/officeart/2018/5/layout/IconCircleLabelList"/>
    <dgm:cxn modelId="{BE26F946-6C33-4C93-817C-0D2A57E95498}" srcId="{227F0BBE-F3E0-4CF1-9471-7FD1995BEBA3}" destId="{9E2472C7-72C7-4F8D-AB07-34ACEC0C1C2C}" srcOrd="2" destOrd="0" parTransId="{10C8DD07-0A2B-47F1-A2AD-404CE337FB8F}" sibTransId="{5821CB3C-8CA9-4F06-B71D-5642DB5112C7}"/>
    <dgm:cxn modelId="{802C470D-20B0-4E2C-9D0E-06A2ED5FFC37}" type="presOf" srcId="{227F0BBE-F3E0-4CF1-9471-7FD1995BEBA3}" destId="{3D78EBA5-0F84-43A5-AB37-6C160DCE0FF9}" srcOrd="0" destOrd="0" presId="urn:microsoft.com/office/officeart/2018/5/layout/IconCircleLabelList"/>
    <dgm:cxn modelId="{DC52E23D-9939-42F6-8AF2-89C932984687}" type="presOf" srcId="{0DBABB26-0673-4E73-8A75-114E779E174C}" destId="{0E4B4238-0D41-4C1D-8782-82FEF0B0ACA1}" srcOrd="0" destOrd="0" presId="urn:microsoft.com/office/officeart/2018/5/layout/IconCircleLabelList"/>
    <dgm:cxn modelId="{98079DFC-F668-48FA-ADF1-CF18C6C5CCFC}" srcId="{227F0BBE-F3E0-4CF1-9471-7FD1995BEBA3}" destId="{8CA23378-A2BE-4A20-95C0-45F14618C53A}" srcOrd="1" destOrd="0" parTransId="{38A26374-0FB1-4A77-AFA9-04B45A6C20AF}" sibTransId="{B9E91E5F-B1D7-443A-8457-B9A0299E0799}"/>
    <dgm:cxn modelId="{8A96ACDE-2CEA-4800-B0C5-BFADBA30B47C}" type="presParOf" srcId="{3D78EBA5-0F84-43A5-AB37-6C160DCE0FF9}" destId="{FDF1CCF4-2EDE-4728-9CB6-6C7CE89C5D3B}" srcOrd="0" destOrd="0" presId="urn:microsoft.com/office/officeart/2018/5/layout/IconCircleLabelList"/>
    <dgm:cxn modelId="{A7DE6DF6-3567-4D4C-B486-C3C48FBF8E2A}" type="presParOf" srcId="{FDF1CCF4-2EDE-4728-9CB6-6C7CE89C5D3B}" destId="{44D701D4-5F55-4359-A979-70BDEFA6E1EA}" srcOrd="0" destOrd="0" presId="urn:microsoft.com/office/officeart/2018/5/layout/IconCircleLabelList"/>
    <dgm:cxn modelId="{1DE0159F-864E-4144-BCE2-CA046E6B83C0}" type="presParOf" srcId="{FDF1CCF4-2EDE-4728-9CB6-6C7CE89C5D3B}" destId="{A962434B-1D38-4DE2-BADB-C350B3D6FDB1}" srcOrd="1" destOrd="0" presId="urn:microsoft.com/office/officeart/2018/5/layout/IconCircleLabelList"/>
    <dgm:cxn modelId="{8B70DBF4-4C83-4294-96FC-00CE5057624B}" type="presParOf" srcId="{FDF1CCF4-2EDE-4728-9CB6-6C7CE89C5D3B}" destId="{BF428692-2902-4ABF-AA04-09F5CE97F902}" srcOrd="2" destOrd="0" presId="urn:microsoft.com/office/officeart/2018/5/layout/IconCircleLabelList"/>
    <dgm:cxn modelId="{09DC7930-354C-4A80-87EE-D9564CC04DDE}" type="presParOf" srcId="{FDF1CCF4-2EDE-4728-9CB6-6C7CE89C5D3B}" destId="{0E4B4238-0D41-4C1D-8782-82FEF0B0ACA1}" srcOrd="3" destOrd="0" presId="urn:microsoft.com/office/officeart/2018/5/layout/IconCircleLabelList"/>
    <dgm:cxn modelId="{A66204B1-1391-45F7-839D-45DCC0AF9A38}" type="presParOf" srcId="{3D78EBA5-0F84-43A5-AB37-6C160DCE0FF9}" destId="{A8B04EF2-B666-450B-BC45-3925C6E54856}" srcOrd="1" destOrd="0" presId="urn:microsoft.com/office/officeart/2018/5/layout/IconCircleLabelList"/>
    <dgm:cxn modelId="{AF6498CD-A3FA-4306-8550-30313C0C8EFE}" type="presParOf" srcId="{3D78EBA5-0F84-43A5-AB37-6C160DCE0FF9}" destId="{42F92DF7-CC00-48A2-9EB7-FA79626D16D3}" srcOrd="2" destOrd="0" presId="urn:microsoft.com/office/officeart/2018/5/layout/IconCircleLabelList"/>
    <dgm:cxn modelId="{1E199F34-C649-4ADD-A271-4B69C26236D1}" type="presParOf" srcId="{42F92DF7-CC00-48A2-9EB7-FA79626D16D3}" destId="{CBCAAB05-8C09-4B49-8A18-2A539BDF3BE9}" srcOrd="0" destOrd="0" presId="urn:microsoft.com/office/officeart/2018/5/layout/IconCircleLabelList"/>
    <dgm:cxn modelId="{B6D619A1-E3E7-411F-83DD-1E530D53BF0B}" type="presParOf" srcId="{42F92DF7-CC00-48A2-9EB7-FA79626D16D3}" destId="{8D0BD088-3C75-4F38-9314-6C2DE9678459}" srcOrd="1" destOrd="0" presId="urn:microsoft.com/office/officeart/2018/5/layout/IconCircleLabelList"/>
    <dgm:cxn modelId="{23620509-40B6-408F-BE4C-1F246655FBE1}" type="presParOf" srcId="{42F92DF7-CC00-48A2-9EB7-FA79626D16D3}" destId="{5BC80E67-8CB6-4DA1-B66E-5D2C770E7716}" srcOrd="2" destOrd="0" presId="urn:microsoft.com/office/officeart/2018/5/layout/IconCircleLabelList"/>
    <dgm:cxn modelId="{8163CD26-FAC4-4C17-918C-630C7B539170}" type="presParOf" srcId="{42F92DF7-CC00-48A2-9EB7-FA79626D16D3}" destId="{1B50F514-6901-4BDF-8B37-648E88BA7539}" srcOrd="3" destOrd="0" presId="urn:microsoft.com/office/officeart/2018/5/layout/IconCircleLabelList"/>
    <dgm:cxn modelId="{CA6F7977-A68E-4D50-879B-2A28B9053611}" type="presParOf" srcId="{3D78EBA5-0F84-43A5-AB37-6C160DCE0FF9}" destId="{6AD751DB-F44D-46BA-A6CE-94A48EE93820}" srcOrd="3" destOrd="0" presId="urn:microsoft.com/office/officeart/2018/5/layout/IconCircleLabelList"/>
    <dgm:cxn modelId="{8E4D6860-9AD0-4387-A95C-8F07D6AA33DB}" type="presParOf" srcId="{3D78EBA5-0F84-43A5-AB37-6C160DCE0FF9}" destId="{91E5C43A-5239-479B-8530-B9FC51C0107F}" srcOrd="4" destOrd="0" presId="urn:microsoft.com/office/officeart/2018/5/layout/IconCircleLabelList"/>
    <dgm:cxn modelId="{7CBDA7D7-316E-4CA4-BFD4-F298D7F4F094}" type="presParOf" srcId="{91E5C43A-5239-479B-8530-B9FC51C0107F}" destId="{280C5D24-802F-48F0-A7E6-7F397AE1C8DC}" srcOrd="0" destOrd="0" presId="urn:microsoft.com/office/officeart/2018/5/layout/IconCircleLabelList"/>
    <dgm:cxn modelId="{E8824AB8-B426-4A63-979A-314C4F992CE0}" type="presParOf" srcId="{91E5C43A-5239-479B-8530-B9FC51C0107F}" destId="{D63C0E09-14E6-4C1D-B8F7-C460E7CCAF31}" srcOrd="1" destOrd="0" presId="urn:microsoft.com/office/officeart/2018/5/layout/IconCircleLabelList"/>
    <dgm:cxn modelId="{643205E3-1731-48E8-8C6C-E69D77CB6085}" type="presParOf" srcId="{91E5C43A-5239-479B-8530-B9FC51C0107F}" destId="{B22E9981-407D-401C-B2C9-FC4E2298800D}" srcOrd="2" destOrd="0" presId="urn:microsoft.com/office/officeart/2018/5/layout/IconCircleLabelList"/>
    <dgm:cxn modelId="{6345AE1E-F9F9-4029-AF81-B9CB32E6862C}" type="presParOf" srcId="{91E5C43A-5239-479B-8530-B9FC51C0107F}" destId="{0B752B8D-F1BD-43CD-B620-828ED9720DE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53580D-5D40-4FEF-A414-38A4B6ABAA51}"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570593C-7177-4E5F-BDAC-B0BEF78DC140}">
      <dgm:prSet/>
      <dgm:spPr/>
      <dgm:t>
        <a:bodyPr/>
        <a:lstStyle/>
        <a:p>
          <a:pPr>
            <a:lnSpc>
              <a:spcPct val="100000"/>
            </a:lnSpc>
          </a:pPr>
          <a:r>
            <a:rPr lang="it-IT"/>
            <a:t>Raccolta degli obiettivi formativi dei singoli insegnamenti</a:t>
          </a:r>
          <a:endParaRPr lang="en-US"/>
        </a:p>
      </dgm:t>
    </dgm:pt>
    <dgm:pt modelId="{254ADC69-F89E-4985-BFFD-B4C4FD074A8D}" type="parTrans" cxnId="{4F84465E-8EE3-4945-BC18-23640B05DC8A}">
      <dgm:prSet/>
      <dgm:spPr/>
      <dgm:t>
        <a:bodyPr/>
        <a:lstStyle/>
        <a:p>
          <a:endParaRPr lang="en-US"/>
        </a:p>
      </dgm:t>
    </dgm:pt>
    <dgm:pt modelId="{02F71024-73B7-4C25-B863-320567976AB9}" type="sibTrans" cxnId="{4F84465E-8EE3-4945-BC18-23640B05DC8A}">
      <dgm:prSet/>
      <dgm:spPr/>
      <dgm:t>
        <a:bodyPr/>
        <a:lstStyle/>
        <a:p>
          <a:endParaRPr lang="en-US"/>
        </a:p>
      </dgm:t>
    </dgm:pt>
    <dgm:pt modelId="{6C300D55-EA8A-493E-A4CC-A4BFB5FE4BE7}">
      <dgm:prSet/>
      <dgm:spPr/>
      <dgm:t>
        <a:bodyPr/>
        <a:lstStyle/>
        <a:p>
          <a:pPr>
            <a:lnSpc>
              <a:spcPct val="100000"/>
            </a:lnSpc>
          </a:pPr>
          <a:r>
            <a:rPr lang="it-IT"/>
            <a:t>Approvato dal Collegio Didattico</a:t>
          </a:r>
          <a:endParaRPr lang="en-US"/>
        </a:p>
      </dgm:t>
    </dgm:pt>
    <dgm:pt modelId="{7EA13FB4-9BB4-4C52-B7D2-419E29D95517}" type="parTrans" cxnId="{660E124D-CE4E-4D4F-BA31-8D61B799969E}">
      <dgm:prSet/>
      <dgm:spPr/>
      <dgm:t>
        <a:bodyPr/>
        <a:lstStyle/>
        <a:p>
          <a:endParaRPr lang="en-US"/>
        </a:p>
      </dgm:t>
    </dgm:pt>
    <dgm:pt modelId="{2CF764E4-B169-4BF8-A571-4621BFC52AB2}" type="sibTrans" cxnId="{660E124D-CE4E-4D4F-BA31-8D61B799969E}">
      <dgm:prSet/>
      <dgm:spPr/>
      <dgm:t>
        <a:bodyPr/>
        <a:lstStyle/>
        <a:p>
          <a:endParaRPr lang="en-US"/>
        </a:p>
      </dgm:t>
    </dgm:pt>
    <dgm:pt modelId="{CB71A04F-D040-47C2-9DE7-6517C8A05863}">
      <dgm:prSet/>
      <dgm:spPr/>
      <dgm:t>
        <a:bodyPr/>
        <a:lstStyle/>
        <a:p>
          <a:pPr>
            <a:lnSpc>
              <a:spcPct val="100000"/>
            </a:lnSpc>
          </a:pPr>
          <a:r>
            <a:rPr lang="it-IT"/>
            <a:t>Caricato sulle pagine web degli insegnamenti</a:t>
          </a:r>
          <a:endParaRPr lang="en-US"/>
        </a:p>
      </dgm:t>
    </dgm:pt>
    <dgm:pt modelId="{7F5298EA-6CD0-44B0-99B9-9253D99596A8}" type="parTrans" cxnId="{D76A138D-0C43-40FF-967B-AC18027CD63F}">
      <dgm:prSet/>
      <dgm:spPr/>
      <dgm:t>
        <a:bodyPr/>
        <a:lstStyle/>
        <a:p>
          <a:endParaRPr lang="en-US"/>
        </a:p>
      </dgm:t>
    </dgm:pt>
    <dgm:pt modelId="{5A1E64D3-8FAD-4519-B249-85E71FE9B544}" type="sibTrans" cxnId="{D76A138D-0C43-40FF-967B-AC18027CD63F}">
      <dgm:prSet/>
      <dgm:spPr/>
      <dgm:t>
        <a:bodyPr/>
        <a:lstStyle/>
        <a:p>
          <a:endParaRPr lang="en-US"/>
        </a:p>
      </dgm:t>
    </dgm:pt>
    <dgm:pt modelId="{B518D25D-1440-4513-8D30-AB57BC3F4BD8}" type="pres">
      <dgm:prSet presAssocID="{4153580D-5D40-4FEF-A414-38A4B6ABAA51}" presName="root" presStyleCnt="0">
        <dgm:presLayoutVars>
          <dgm:dir/>
          <dgm:resizeHandles val="exact"/>
        </dgm:presLayoutVars>
      </dgm:prSet>
      <dgm:spPr/>
      <dgm:t>
        <a:bodyPr/>
        <a:lstStyle/>
        <a:p>
          <a:endParaRPr lang="it-IT"/>
        </a:p>
      </dgm:t>
    </dgm:pt>
    <dgm:pt modelId="{9A8B2CE4-C979-43CA-8B6D-372238F7BFD4}" type="pres">
      <dgm:prSet presAssocID="{A570593C-7177-4E5F-BDAC-B0BEF78DC140}" presName="compNode" presStyleCnt="0"/>
      <dgm:spPr/>
    </dgm:pt>
    <dgm:pt modelId="{6E8A5EB4-C181-4D39-9E4D-A0590D1F22C5}" type="pres">
      <dgm:prSet presAssocID="{A570593C-7177-4E5F-BDAC-B0BEF78DC14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ullseye"/>
        </a:ext>
      </dgm:extLst>
    </dgm:pt>
    <dgm:pt modelId="{48CE0E30-C6AD-4070-9D90-194C61F13E98}" type="pres">
      <dgm:prSet presAssocID="{A570593C-7177-4E5F-BDAC-B0BEF78DC140}" presName="spaceRect" presStyleCnt="0"/>
      <dgm:spPr/>
    </dgm:pt>
    <dgm:pt modelId="{E805E839-8121-48E7-B061-59A10DE30B11}" type="pres">
      <dgm:prSet presAssocID="{A570593C-7177-4E5F-BDAC-B0BEF78DC140}" presName="textRect" presStyleLbl="revTx" presStyleIdx="0" presStyleCnt="3">
        <dgm:presLayoutVars>
          <dgm:chMax val="1"/>
          <dgm:chPref val="1"/>
        </dgm:presLayoutVars>
      </dgm:prSet>
      <dgm:spPr/>
      <dgm:t>
        <a:bodyPr/>
        <a:lstStyle/>
        <a:p>
          <a:endParaRPr lang="it-IT"/>
        </a:p>
      </dgm:t>
    </dgm:pt>
    <dgm:pt modelId="{944630DE-74E0-4099-B05F-2E5D39C37AB4}" type="pres">
      <dgm:prSet presAssocID="{02F71024-73B7-4C25-B863-320567976AB9}" presName="sibTrans" presStyleCnt="0"/>
      <dgm:spPr/>
    </dgm:pt>
    <dgm:pt modelId="{17056528-9C6F-4DB2-A3F2-CEBF46DCC48B}" type="pres">
      <dgm:prSet presAssocID="{6C300D55-EA8A-493E-A4CC-A4BFB5FE4BE7}" presName="compNode" presStyleCnt="0"/>
      <dgm:spPr/>
    </dgm:pt>
    <dgm:pt modelId="{AE09FB1E-8C56-411F-A6C8-DE3C4AB02876}" type="pres">
      <dgm:prSet presAssocID="{6C300D55-EA8A-493E-A4CC-A4BFB5FE4BE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ckmark"/>
        </a:ext>
      </dgm:extLst>
    </dgm:pt>
    <dgm:pt modelId="{EA3D026B-D259-4A3B-B32D-719FC29F2E63}" type="pres">
      <dgm:prSet presAssocID="{6C300D55-EA8A-493E-A4CC-A4BFB5FE4BE7}" presName="spaceRect" presStyleCnt="0"/>
      <dgm:spPr/>
    </dgm:pt>
    <dgm:pt modelId="{BD85369E-4FE3-4731-9E50-A499DFA5AB30}" type="pres">
      <dgm:prSet presAssocID="{6C300D55-EA8A-493E-A4CC-A4BFB5FE4BE7}" presName="textRect" presStyleLbl="revTx" presStyleIdx="1" presStyleCnt="3">
        <dgm:presLayoutVars>
          <dgm:chMax val="1"/>
          <dgm:chPref val="1"/>
        </dgm:presLayoutVars>
      </dgm:prSet>
      <dgm:spPr/>
      <dgm:t>
        <a:bodyPr/>
        <a:lstStyle/>
        <a:p>
          <a:endParaRPr lang="it-IT"/>
        </a:p>
      </dgm:t>
    </dgm:pt>
    <dgm:pt modelId="{93BCEABB-C1EB-4550-9B14-C3474CC04933}" type="pres">
      <dgm:prSet presAssocID="{2CF764E4-B169-4BF8-A571-4621BFC52AB2}" presName="sibTrans" presStyleCnt="0"/>
      <dgm:spPr/>
    </dgm:pt>
    <dgm:pt modelId="{3DA8A1E2-2323-4B25-A3DD-F8788678BFC9}" type="pres">
      <dgm:prSet presAssocID="{CB71A04F-D040-47C2-9DE7-6517C8A05863}" presName="compNode" presStyleCnt="0"/>
      <dgm:spPr/>
    </dgm:pt>
    <dgm:pt modelId="{689268CF-3BE8-4888-9B25-5D86BEDED1DE}" type="pres">
      <dgm:prSet presAssocID="{CB71A04F-D040-47C2-9DE7-6517C8A0586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Open Book"/>
        </a:ext>
      </dgm:extLst>
    </dgm:pt>
    <dgm:pt modelId="{84E959E6-5A88-4C21-B49B-E97A1AEED513}" type="pres">
      <dgm:prSet presAssocID="{CB71A04F-D040-47C2-9DE7-6517C8A05863}" presName="spaceRect" presStyleCnt="0"/>
      <dgm:spPr/>
    </dgm:pt>
    <dgm:pt modelId="{F8790465-129F-4EA9-8A22-59F0CFB7AC09}" type="pres">
      <dgm:prSet presAssocID="{CB71A04F-D040-47C2-9DE7-6517C8A05863}" presName="textRect" presStyleLbl="revTx" presStyleIdx="2" presStyleCnt="3">
        <dgm:presLayoutVars>
          <dgm:chMax val="1"/>
          <dgm:chPref val="1"/>
        </dgm:presLayoutVars>
      </dgm:prSet>
      <dgm:spPr/>
      <dgm:t>
        <a:bodyPr/>
        <a:lstStyle/>
        <a:p>
          <a:endParaRPr lang="it-IT"/>
        </a:p>
      </dgm:t>
    </dgm:pt>
  </dgm:ptLst>
  <dgm:cxnLst>
    <dgm:cxn modelId="{AB6BF28E-A790-9C49-B721-91727257DCF7}" type="presOf" srcId="{4153580D-5D40-4FEF-A414-38A4B6ABAA51}" destId="{B518D25D-1440-4513-8D30-AB57BC3F4BD8}" srcOrd="0" destOrd="0" presId="urn:microsoft.com/office/officeart/2018/2/layout/IconLabelList"/>
    <dgm:cxn modelId="{AA673E87-6E9A-894A-A990-33FB8E098842}" type="presOf" srcId="{6C300D55-EA8A-493E-A4CC-A4BFB5FE4BE7}" destId="{BD85369E-4FE3-4731-9E50-A499DFA5AB30}" srcOrd="0" destOrd="0" presId="urn:microsoft.com/office/officeart/2018/2/layout/IconLabelList"/>
    <dgm:cxn modelId="{D76A138D-0C43-40FF-967B-AC18027CD63F}" srcId="{4153580D-5D40-4FEF-A414-38A4B6ABAA51}" destId="{CB71A04F-D040-47C2-9DE7-6517C8A05863}" srcOrd="2" destOrd="0" parTransId="{7F5298EA-6CD0-44B0-99B9-9253D99596A8}" sibTransId="{5A1E64D3-8FAD-4519-B249-85E71FE9B544}"/>
    <dgm:cxn modelId="{660E124D-CE4E-4D4F-BA31-8D61B799969E}" srcId="{4153580D-5D40-4FEF-A414-38A4B6ABAA51}" destId="{6C300D55-EA8A-493E-A4CC-A4BFB5FE4BE7}" srcOrd="1" destOrd="0" parTransId="{7EA13FB4-9BB4-4C52-B7D2-419E29D95517}" sibTransId="{2CF764E4-B169-4BF8-A571-4621BFC52AB2}"/>
    <dgm:cxn modelId="{13C8AC8B-54FF-1D42-A469-830BFC38BC56}" type="presOf" srcId="{CB71A04F-D040-47C2-9DE7-6517C8A05863}" destId="{F8790465-129F-4EA9-8A22-59F0CFB7AC09}" srcOrd="0" destOrd="0" presId="urn:microsoft.com/office/officeart/2018/2/layout/IconLabelList"/>
    <dgm:cxn modelId="{D9B1922D-3465-E546-82C6-6EAC515955A9}" type="presOf" srcId="{A570593C-7177-4E5F-BDAC-B0BEF78DC140}" destId="{E805E839-8121-48E7-B061-59A10DE30B11}" srcOrd="0" destOrd="0" presId="urn:microsoft.com/office/officeart/2018/2/layout/IconLabelList"/>
    <dgm:cxn modelId="{4F84465E-8EE3-4945-BC18-23640B05DC8A}" srcId="{4153580D-5D40-4FEF-A414-38A4B6ABAA51}" destId="{A570593C-7177-4E5F-BDAC-B0BEF78DC140}" srcOrd="0" destOrd="0" parTransId="{254ADC69-F89E-4985-BFFD-B4C4FD074A8D}" sibTransId="{02F71024-73B7-4C25-B863-320567976AB9}"/>
    <dgm:cxn modelId="{5108FE51-899F-9C4C-855A-69BA6FDE1408}" type="presParOf" srcId="{B518D25D-1440-4513-8D30-AB57BC3F4BD8}" destId="{9A8B2CE4-C979-43CA-8B6D-372238F7BFD4}" srcOrd="0" destOrd="0" presId="urn:microsoft.com/office/officeart/2018/2/layout/IconLabelList"/>
    <dgm:cxn modelId="{09049C60-62D5-6247-AD7C-357F9B1CA215}" type="presParOf" srcId="{9A8B2CE4-C979-43CA-8B6D-372238F7BFD4}" destId="{6E8A5EB4-C181-4D39-9E4D-A0590D1F22C5}" srcOrd="0" destOrd="0" presId="urn:microsoft.com/office/officeart/2018/2/layout/IconLabelList"/>
    <dgm:cxn modelId="{33C5488D-6003-DD4C-8B97-A038D04405D0}" type="presParOf" srcId="{9A8B2CE4-C979-43CA-8B6D-372238F7BFD4}" destId="{48CE0E30-C6AD-4070-9D90-194C61F13E98}" srcOrd="1" destOrd="0" presId="urn:microsoft.com/office/officeart/2018/2/layout/IconLabelList"/>
    <dgm:cxn modelId="{48E3EBDD-0FD4-F141-9CED-C5EB5A4A6878}" type="presParOf" srcId="{9A8B2CE4-C979-43CA-8B6D-372238F7BFD4}" destId="{E805E839-8121-48E7-B061-59A10DE30B11}" srcOrd="2" destOrd="0" presId="urn:microsoft.com/office/officeart/2018/2/layout/IconLabelList"/>
    <dgm:cxn modelId="{ACB890F4-61DD-DD43-B8F5-0D70D6C05B79}" type="presParOf" srcId="{B518D25D-1440-4513-8D30-AB57BC3F4BD8}" destId="{944630DE-74E0-4099-B05F-2E5D39C37AB4}" srcOrd="1" destOrd="0" presId="urn:microsoft.com/office/officeart/2018/2/layout/IconLabelList"/>
    <dgm:cxn modelId="{587ECA94-16B0-1F4D-B27A-1EC3364D49E4}" type="presParOf" srcId="{B518D25D-1440-4513-8D30-AB57BC3F4BD8}" destId="{17056528-9C6F-4DB2-A3F2-CEBF46DCC48B}" srcOrd="2" destOrd="0" presId="urn:microsoft.com/office/officeart/2018/2/layout/IconLabelList"/>
    <dgm:cxn modelId="{25224326-F6B8-BC4D-AE3D-614A8A291072}" type="presParOf" srcId="{17056528-9C6F-4DB2-A3F2-CEBF46DCC48B}" destId="{AE09FB1E-8C56-411F-A6C8-DE3C4AB02876}" srcOrd="0" destOrd="0" presId="urn:microsoft.com/office/officeart/2018/2/layout/IconLabelList"/>
    <dgm:cxn modelId="{8F85A83A-9DEB-694F-8CCC-8D50497BCB66}" type="presParOf" srcId="{17056528-9C6F-4DB2-A3F2-CEBF46DCC48B}" destId="{EA3D026B-D259-4A3B-B32D-719FC29F2E63}" srcOrd="1" destOrd="0" presId="urn:microsoft.com/office/officeart/2018/2/layout/IconLabelList"/>
    <dgm:cxn modelId="{1731ED71-CE24-2340-A1F9-D1D1A9C3FCB4}" type="presParOf" srcId="{17056528-9C6F-4DB2-A3F2-CEBF46DCC48B}" destId="{BD85369E-4FE3-4731-9E50-A499DFA5AB30}" srcOrd="2" destOrd="0" presId="urn:microsoft.com/office/officeart/2018/2/layout/IconLabelList"/>
    <dgm:cxn modelId="{936DEBCB-3438-994B-B2DD-903DF853D1AF}" type="presParOf" srcId="{B518D25D-1440-4513-8D30-AB57BC3F4BD8}" destId="{93BCEABB-C1EB-4550-9B14-C3474CC04933}" srcOrd="3" destOrd="0" presId="urn:microsoft.com/office/officeart/2018/2/layout/IconLabelList"/>
    <dgm:cxn modelId="{AD99EC6C-D0FC-824A-B683-88AA4C2EABCA}" type="presParOf" srcId="{B518D25D-1440-4513-8D30-AB57BC3F4BD8}" destId="{3DA8A1E2-2323-4B25-A3DD-F8788678BFC9}" srcOrd="4" destOrd="0" presId="urn:microsoft.com/office/officeart/2018/2/layout/IconLabelList"/>
    <dgm:cxn modelId="{FD219B76-67AA-6541-BFA1-4ECCD2DE6818}" type="presParOf" srcId="{3DA8A1E2-2323-4B25-A3DD-F8788678BFC9}" destId="{689268CF-3BE8-4888-9B25-5D86BEDED1DE}" srcOrd="0" destOrd="0" presId="urn:microsoft.com/office/officeart/2018/2/layout/IconLabelList"/>
    <dgm:cxn modelId="{0789913F-588C-FA4D-A249-B5A0B8BC108F}" type="presParOf" srcId="{3DA8A1E2-2323-4B25-A3DD-F8788678BFC9}" destId="{84E959E6-5A88-4C21-B49B-E97A1AEED513}" srcOrd="1" destOrd="0" presId="urn:microsoft.com/office/officeart/2018/2/layout/IconLabelList"/>
    <dgm:cxn modelId="{A8D841CD-6F13-6642-837A-E5081111B2E6}" type="presParOf" srcId="{3DA8A1E2-2323-4B25-A3DD-F8788678BFC9}" destId="{F8790465-129F-4EA9-8A22-59F0CFB7AC0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72EDE2-4F07-4B9B-ABF3-8970658778D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7BCB1FB-06B0-4751-AD83-10049B84D443}">
      <dgm:prSet/>
      <dgm:spPr/>
      <dgm:t>
        <a:bodyPr/>
        <a:lstStyle/>
        <a:p>
          <a:r>
            <a:rPr lang="it-IT" dirty="0"/>
            <a:t>Upload documento</a:t>
          </a:r>
          <a:br>
            <a:rPr lang="it-IT" dirty="0"/>
          </a:br>
          <a:r>
            <a:rPr lang="it-IT" dirty="0"/>
            <a:t>“Descrizione del percorso di formazione – Regolamento Didattico </a:t>
          </a:r>
          <a:r>
            <a:rPr lang="it-IT" dirty="0" err="1"/>
            <a:t>CdS</a:t>
          </a:r>
          <a:r>
            <a:rPr lang="it-IT" dirty="0"/>
            <a:t>”  </a:t>
          </a:r>
          <a:r>
            <a:rPr lang="it-IT" dirty="0">
              <a:sym typeface="Wingdings" panose="05000000000000000000" pitchFamily="2" charset="2"/>
            </a:rPr>
            <a:t></a:t>
          </a:r>
          <a:r>
            <a:rPr lang="it-IT" dirty="0"/>
            <a:t> </a:t>
          </a:r>
          <a:r>
            <a:rPr lang="it-IT" dirty="0" err="1"/>
            <a:t>vd</a:t>
          </a:r>
          <a:r>
            <a:rPr lang="it-IT" dirty="0"/>
            <a:t>. Format </a:t>
          </a:r>
          <a:endParaRPr lang="en-US" dirty="0"/>
        </a:p>
      </dgm:t>
    </dgm:pt>
    <dgm:pt modelId="{A0BB084B-C7D8-47BA-86EF-A9A90AC6648D}" type="parTrans" cxnId="{208ECAD6-556B-4185-88AD-35C800BCB36F}">
      <dgm:prSet/>
      <dgm:spPr/>
      <dgm:t>
        <a:bodyPr/>
        <a:lstStyle/>
        <a:p>
          <a:endParaRPr lang="en-US"/>
        </a:p>
      </dgm:t>
    </dgm:pt>
    <dgm:pt modelId="{FF875546-F750-408D-AA57-F36C21A97934}" type="sibTrans" cxnId="{208ECAD6-556B-4185-88AD-35C800BCB36F}">
      <dgm:prSet/>
      <dgm:spPr/>
      <dgm:t>
        <a:bodyPr/>
        <a:lstStyle/>
        <a:p>
          <a:endParaRPr lang="en-US"/>
        </a:p>
      </dgm:t>
    </dgm:pt>
    <dgm:pt modelId="{2BBB6B60-01C8-4752-816B-2CC8BA23264C}">
      <dgm:prSet/>
      <dgm:spPr/>
      <dgm:t>
        <a:bodyPr/>
        <a:lstStyle/>
        <a:p>
          <a:r>
            <a:rPr lang="it-IT"/>
            <a:t>Specifica gli aspetti organizzativi del CdS</a:t>
          </a:r>
          <a:endParaRPr lang="en-US"/>
        </a:p>
      </dgm:t>
    </dgm:pt>
    <dgm:pt modelId="{1941B4AB-DC1F-4437-8DA6-9E2E77EE7539}" type="parTrans" cxnId="{7FDA384E-D98D-4D93-9A07-A56C21C8564A}">
      <dgm:prSet/>
      <dgm:spPr/>
      <dgm:t>
        <a:bodyPr/>
        <a:lstStyle/>
        <a:p>
          <a:endParaRPr lang="en-US"/>
        </a:p>
      </dgm:t>
    </dgm:pt>
    <dgm:pt modelId="{B20C6CE7-34DC-43F2-8118-8A5AC72907EC}" type="sibTrans" cxnId="{7FDA384E-D98D-4D93-9A07-A56C21C8564A}">
      <dgm:prSet/>
      <dgm:spPr/>
      <dgm:t>
        <a:bodyPr/>
        <a:lstStyle/>
        <a:p>
          <a:endParaRPr lang="en-US"/>
        </a:p>
      </dgm:t>
    </dgm:pt>
    <dgm:pt modelId="{35729E5A-9B7B-4C9A-B73F-4B02A4E030BA}">
      <dgm:prSet/>
      <dgm:spPr/>
      <dgm:t>
        <a:bodyPr/>
        <a:lstStyle/>
        <a:p>
          <a:r>
            <a:rPr lang="it-IT" dirty="0"/>
            <a:t>Suddiviso in 3 sezioni</a:t>
          </a:r>
        </a:p>
      </dgm:t>
    </dgm:pt>
    <dgm:pt modelId="{1F7D6D65-11E5-4202-A17C-009AEC3EFCBA}" type="parTrans" cxnId="{89EAC7C5-9464-4510-8FDF-D9778E9E0B6E}">
      <dgm:prSet/>
      <dgm:spPr/>
      <dgm:t>
        <a:bodyPr/>
        <a:lstStyle/>
        <a:p>
          <a:endParaRPr lang="en-US"/>
        </a:p>
      </dgm:t>
    </dgm:pt>
    <dgm:pt modelId="{A8AA4DEA-6CF5-4D71-A443-1E5CE3EE61B0}" type="sibTrans" cxnId="{89EAC7C5-9464-4510-8FDF-D9778E9E0B6E}">
      <dgm:prSet/>
      <dgm:spPr/>
      <dgm:t>
        <a:bodyPr/>
        <a:lstStyle/>
        <a:p>
          <a:endParaRPr lang="en-US"/>
        </a:p>
      </dgm:t>
    </dgm:pt>
    <dgm:pt modelId="{B3AD0AC0-E846-4385-AA2E-38423386FCFF}">
      <dgm:prSet/>
      <dgm:spPr/>
      <dgm:t>
        <a:bodyPr/>
        <a:lstStyle/>
        <a:p>
          <a:r>
            <a:rPr lang="it-IT"/>
            <a:t>informazioni generali </a:t>
          </a:r>
          <a:endParaRPr lang="en-US"/>
        </a:p>
      </dgm:t>
    </dgm:pt>
    <dgm:pt modelId="{8DE0388D-7214-49EF-B49E-1B6F2A242540}" type="parTrans" cxnId="{6D419EDC-08DE-43E1-8B0D-441AAD089205}">
      <dgm:prSet/>
      <dgm:spPr/>
      <dgm:t>
        <a:bodyPr/>
        <a:lstStyle/>
        <a:p>
          <a:endParaRPr lang="en-US"/>
        </a:p>
      </dgm:t>
    </dgm:pt>
    <dgm:pt modelId="{87C06E6A-77AB-44E3-A00D-74AC43A8697B}" type="sibTrans" cxnId="{6D419EDC-08DE-43E1-8B0D-441AAD089205}">
      <dgm:prSet/>
      <dgm:spPr/>
      <dgm:t>
        <a:bodyPr/>
        <a:lstStyle/>
        <a:p>
          <a:endParaRPr lang="en-US"/>
        </a:p>
      </dgm:t>
    </dgm:pt>
    <dgm:pt modelId="{9588EA29-A65A-4CA9-BDB7-80312BAB88A4}">
      <dgm:prSet/>
      <dgm:spPr/>
      <dgm:t>
        <a:bodyPr/>
        <a:lstStyle/>
        <a:p>
          <a:r>
            <a:rPr lang="it-IT"/>
            <a:t>piano didattico</a:t>
          </a:r>
          <a:endParaRPr lang="en-US"/>
        </a:p>
      </dgm:t>
    </dgm:pt>
    <dgm:pt modelId="{CAFB50BD-A136-47F2-8D3C-4172EAF3D43C}" type="parTrans" cxnId="{F278FAF5-FBA0-46FC-8AC8-4EC0F8CF4B91}">
      <dgm:prSet/>
      <dgm:spPr/>
      <dgm:t>
        <a:bodyPr/>
        <a:lstStyle/>
        <a:p>
          <a:endParaRPr lang="en-US"/>
        </a:p>
      </dgm:t>
    </dgm:pt>
    <dgm:pt modelId="{869FD006-BBF1-444B-B909-8AA5C7D7F5B8}" type="sibTrans" cxnId="{F278FAF5-FBA0-46FC-8AC8-4EC0F8CF4B91}">
      <dgm:prSet/>
      <dgm:spPr/>
      <dgm:t>
        <a:bodyPr/>
        <a:lstStyle/>
        <a:p>
          <a:endParaRPr lang="en-US"/>
        </a:p>
      </dgm:t>
    </dgm:pt>
    <dgm:pt modelId="{1133D752-E371-4FD0-9D7D-94642197DDAC}">
      <dgm:prSet/>
      <dgm:spPr/>
      <dgm:t>
        <a:bodyPr/>
        <a:lstStyle/>
        <a:p>
          <a:r>
            <a:rPr lang="it-IT"/>
            <a:t>regole sul percorso di formazione</a:t>
          </a:r>
          <a:endParaRPr lang="en-US"/>
        </a:p>
      </dgm:t>
    </dgm:pt>
    <dgm:pt modelId="{CBECB977-F379-419C-9B95-C0C6B136BD44}" type="parTrans" cxnId="{C44B56EA-4049-4EC0-82A0-2975DA244580}">
      <dgm:prSet/>
      <dgm:spPr/>
      <dgm:t>
        <a:bodyPr/>
        <a:lstStyle/>
        <a:p>
          <a:endParaRPr lang="en-US"/>
        </a:p>
      </dgm:t>
    </dgm:pt>
    <dgm:pt modelId="{D107ADF8-2708-4577-BACB-4ACE0682B4F2}" type="sibTrans" cxnId="{C44B56EA-4049-4EC0-82A0-2975DA244580}">
      <dgm:prSet/>
      <dgm:spPr/>
      <dgm:t>
        <a:bodyPr/>
        <a:lstStyle/>
        <a:p>
          <a:endParaRPr lang="en-US"/>
        </a:p>
      </dgm:t>
    </dgm:pt>
    <dgm:pt modelId="{D67FD1B2-D457-45C2-87A3-4043D6720460}" type="pres">
      <dgm:prSet presAssocID="{F472EDE2-4F07-4B9B-ABF3-8970658778D8}" presName="root" presStyleCnt="0">
        <dgm:presLayoutVars>
          <dgm:dir/>
          <dgm:resizeHandles val="exact"/>
        </dgm:presLayoutVars>
      </dgm:prSet>
      <dgm:spPr/>
      <dgm:t>
        <a:bodyPr/>
        <a:lstStyle/>
        <a:p>
          <a:endParaRPr lang="it-IT"/>
        </a:p>
      </dgm:t>
    </dgm:pt>
    <dgm:pt modelId="{E6CC86BE-A5B6-4D8F-A475-495740D4387D}" type="pres">
      <dgm:prSet presAssocID="{37BCB1FB-06B0-4751-AD83-10049B84D443}" presName="compNode" presStyleCnt="0"/>
      <dgm:spPr/>
    </dgm:pt>
    <dgm:pt modelId="{C86C0414-9AF3-4C0F-BBA0-65932C021467}" type="pres">
      <dgm:prSet presAssocID="{37BCB1FB-06B0-4751-AD83-10049B84D443}" presName="bgRect" presStyleLbl="bgShp" presStyleIdx="0" presStyleCnt="3"/>
      <dgm:spPr/>
    </dgm:pt>
    <dgm:pt modelId="{7138E05B-8643-4587-8D7E-26D251AE8A85}" type="pres">
      <dgm:prSet presAssocID="{37BCB1FB-06B0-4751-AD83-10049B84D4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Document"/>
        </a:ext>
      </dgm:extLst>
    </dgm:pt>
    <dgm:pt modelId="{C31FF4F1-D69C-4AA2-89B1-25FCA9A2AD01}" type="pres">
      <dgm:prSet presAssocID="{37BCB1FB-06B0-4751-AD83-10049B84D443}" presName="spaceRect" presStyleCnt="0"/>
      <dgm:spPr/>
    </dgm:pt>
    <dgm:pt modelId="{DFB2DB88-E91A-497F-8A35-21F7B091EC45}" type="pres">
      <dgm:prSet presAssocID="{37BCB1FB-06B0-4751-AD83-10049B84D443}" presName="parTx" presStyleLbl="revTx" presStyleIdx="0" presStyleCnt="4">
        <dgm:presLayoutVars>
          <dgm:chMax val="0"/>
          <dgm:chPref val="0"/>
        </dgm:presLayoutVars>
      </dgm:prSet>
      <dgm:spPr/>
      <dgm:t>
        <a:bodyPr/>
        <a:lstStyle/>
        <a:p>
          <a:endParaRPr lang="it-IT"/>
        </a:p>
      </dgm:t>
    </dgm:pt>
    <dgm:pt modelId="{D9E73B33-0196-4B40-8B39-7EFB3E532FD9}" type="pres">
      <dgm:prSet presAssocID="{FF875546-F750-408D-AA57-F36C21A97934}" presName="sibTrans" presStyleCnt="0"/>
      <dgm:spPr/>
    </dgm:pt>
    <dgm:pt modelId="{2E51F1D2-186E-4639-A235-C4FA75F440C2}" type="pres">
      <dgm:prSet presAssocID="{2BBB6B60-01C8-4752-816B-2CC8BA23264C}" presName="compNode" presStyleCnt="0"/>
      <dgm:spPr/>
    </dgm:pt>
    <dgm:pt modelId="{042A1FA9-09B2-4B94-A594-E365F9211469}" type="pres">
      <dgm:prSet presAssocID="{2BBB6B60-01C8-4752-816B-2CC8BA23264C}" presName="bgRect" presStyleLbl="bgShp" presStyleIdx="1" presStyleCnt="3"/>
      <dgm:spPr/>
    </dgm:pt>
    <dgm:pt modelId="{FE9AE399-AE80-43DC-92A9-24E01CC55F6E}" type="pres">
      <dgm:prSet presAssocID="{2BBB6B60-01C8-4752-816B-2CC8BA23264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ck List"/>
        </a:ext>
      </dgm:extLst>
    </dgm:pt>
    <dgm:pt modelId="{81FBDDFC-2B0A-4E0B-BEEB-4110948E661F}" type="pres">
      <dgm:prSet presAssocID="{2BBB6B60-01C8-4752-816B-2CC8BA23264C}" presName="spaceRect" presStyleCnt="0"/>
      <dgm:spPr/>
    </dgm:pt>
    <dgm:pt modelId="{36510674-BD38-40FC-999A-05472C686648}" type="pres">
      <dgm:prSet presAssocID="{2BBB6B60-01C8-4752-816B-2CC8BA23264C}" presName="parTx" presStyleLbl="revTx" presStyleIdx="1" presStyleCnt="4">
        <dgm:presLayoutVars>
          <dgm:chMax val="0"/>
          <dgm:chPref val="0"/>
        </dgm:presLayoutVars>
      </dgm:prSet>
      <dgm:spPr/>
      <dgm:t>
        <a:bodyPr/>
        <a:lstStyle/>
        <a:p>
          <a:endParaRPr lang="it-IT"/>
        </a:p>
      </dgm:t>
    </dgm:pt>
    <dgm:pt modelId="{BBAEF8E5-29B7-48C1-8374-963EFE9E8749}" type="pres">
      <dgm:prSet presAssocID="{B20C6CE7-34DC-43F2-8118-8A5AC72907EC}" presName="sibTrans" presStyleCnt="0"/>
      <dgm:spPr/>
    </dgm:pt>
    <dgm:pt modelId="{20464ECF-3F9B-4346-AD0D-116A4B8C4828}" type="pres">
      <dgm:prSet presAssocID="{35729E5A-9B7B-4C9A-B73F-4B02A4E030BA}" presName="compNode" presStyleCnt="0"/>
      <dgm:spPr/>
    </dgm:pt>
    <dgm:pt modelId="{32E12284-274C-4D97-86DB-A0464146A90C}" type="pres">
      <dgm:prSet presAssocID="{35729E5A-9B7B-4C9A-B73F-4B02A4E030BA}" presName="bgRect" presStyleLbl="bgShp" presStyleIdx="2" presStyleCnt="3"/>
      <dgm:spPr/>
    </dgm:pt>
    <dgm:pt modelId="{4DFA4507-27CD-4A11-A581-07DEB300DFCF}" type="pres">
      <dgm:prSet presAssocID="{35729E5A-9B7B-4C9A-B73F-4B02A4E030B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ooks"/>
        </a:ext>
      </dgm:extLst>
    </dgm:pt>
    <dgm:pt modelId="{D1D1ADD5-2198-41F0-B3C9-0672FD50FE8A}" type="pres">
      <dgm:prSet presAssocID="{35729E5A-9B7B-4C9A-B73F-4B02A4E030BA}" presName="spaceRect" presStyleCnt="0"/>
      <dgm:spPr/>
    </dgm:pt>
    <dgm:pt modelId="{4659B298-F384-4DEE-A9EA-B4AE6DFCC6C0}" type="pres">
      <dgm:prSet presAssocID="{35729E5A-9B7B-4C9A-B73F-4B02A4E030BA}" presName="parTx" presStyleLbl="revTx" presStyleIdx="2" presStyleCnt="4">
        <dgm:presLayoutVars>
          <dgm:chMax val="0"/>
          <dgm:chPref val="0"/>
        </dgm:presLayoutVars>
      </dgm:prSet>
      <dgm:spPr/>
      <dgm:t>
        <a:bodyPr/>
        <a:lstStyle/>
        <a:p>
          <a:endParaRPr lang="it-IT"/>
        </a:p>
      </dgm:t>
    </dgm:pt>
    <dgm:pt modelId="{3E18679F-2A29-4F9C-B10F-BF52A8BA0294}" type="pres">
      <dgm:prSet presAssocID="{35729E5A-9B7B-4C9A-B73F-4B02A4E030BA}" presName="desTx" presStyleLbl="revTx" presStyleIdx="3" presStyleCnt="4">
        <dgm:presLayoutVars/>
      </dgm:prSet>
      <dgm:spPr/>
      <dgm:t>
        <a:bodyPr/>
        <a:lstStyle/>
        <a:p>
          <a:endParaRPr lang="it-IT"/>
        </a:p>
      </dgm:t>
    </dgm:pt>
  </dgm:ptLst>
  <dgm:cxnLst>
    <dgm:cxn modelId="{D74F3CFB-64F8-41E9-A381-D993B90FFBF9}" type="presOf" srcId="{37BCB1FB-06B0-4751-AD83-10049B84D443}" destId="{DFB2DB88-E91A-497F-8A35-21F7B091EC45}" srcOrd="0" destOrd="0" presId="urn:microsoft.com/office/officeart/2018/2/layout/IconVerticalSolidList"/>
    <dgm:cxn modelId="{89EAC7C5-9464-4510-8FDF-D9778E9E0B6E}" srcId="{F472EDE2-4F07-4B9B-ABF3-8970658778D8}" destId="{35729E5A-9B7B-4C9A-B73F-4B02A4E030BA}" srcOrd="2" destOrd="0" parTransId="{1F7D6D65-11E5-4202-A17C-009AEC3EFCBA}" sibTransId="{A8AA4DEA-6CF5-4D71-A443-1E5CE3EE61B0}"/>
    <dgm:cxn modelId="{22AA41DB-0213-4148-B08D-F63C1F9FC7BC}" type="presOf" srcId="{9588EA29-A65A-4CA9-BDB7-80312BAB88A4}" destId="{3E18679F-2A29-4F9C-B10F-BF52A8BA0294}" srcOrd="0" destOrd="1" presId="urn:microsoft.com/office/officeart/2018/2/layout/IconVerticalSolidList"/>
    <dgm:cxn modelId="{7FDA384E-D98D-4D93-9A07-A56C21C8564A}" srcId="{F472EDE2-4F07-4B9B-ABF3-8970658778D8}" destId="{2BBB6B60-01C8-4752-816B-2CC8BA23264C}" srcOrd="1" destOrd="0" parTransId="{1941B4AB-DC1F-4437-8DA6-9E2E77EE7539}" sibTransId="{B20C6CE7-34DC-43F2-8118-8A5AC72907EC}"/>
    <dgm:cxn modelId="{0C7C9C7C-45E3-4B20-807B-FC5571857D35}" type="presOf" srcId="{35729E5A-9B7B-4C9A-B73F-4B02A4E030BA}" destId="{4659B298-F384-4DEE-A9EA-B4AE6DFCC6C0}" srcOrd="0" destOrd="0" presId="urn:microsoft.com/office/officeart/2018/2/layout/IconVerticalSolidList"/>
    <dgm:cxn modelId="{14D97662-0DFF-45A6-B9D1-49AE42865275}" type="presOf" srcId="{F472EDE2-4F07-4B9B-ABF3-8970658778D8}" destId="{D67FD1B2-D457-45C2-87A3-4043D6720460}" srcOrd="0" destOrd="0" presId="urn:microsoft.com/office/officeart/2018/2/layout/IconVerticalSolidList"/>
    <dgm:cxn modelId="{6D419EDC-08DE-43E1-8B0D-441AAD089205}" srcId="{35729E5A-9B7B-4C9A-B73F-4B02A4E030BA}" destId="{B3AD0AC0-E846-4385-AA2E-38423386FCFF}" srcOrd="0" destOrd="0" parTransId="{8DE0388D-7214-49EF-B49E-1B6F2A242540}" sibTransId="{87C06E6A-77AB-44E3-A00D-74AC43A8697B}"/>
    <dgm:cxn modelId="{C44B56EA-4049-4EC0-82A0-2975DA244580}" srcId="{35729E5A-9B7B-4C9A-B73F-4B02A4E030BA}" destId="{1133D752-E371-4FD0-9D7D-94642197DDAC}" srcOrd="2" destOrd="0" parTransId="{CBECB977-F379-419C-9B95-C0C6B136BD44}" sibTransId="{D107ADF8-2708-4577-BACB-4ACE0682B4F2}"/>
    <dgm:cxn modelId="{208ECAD6-556B-4185-88AD-35C800BCB36F}" srcId="{F472EDE2-4F07-4B9B-ABF3-8970658778D8}" destId="{37BCB1FB-06B0-4751-AD83-10049B84D443}" srcOrd="0" destOrd="0" parTransId="{A0BB084B-C7D8-47BA-86EF-A9A90AC6648D}" sibTransId="{FF875546-F750-408D-AA57-F36C21A97934}"/>
    <dgm:cxn modelId="{14985D3F-0034-433B-AADD-D0D212BAC0ED}" type="presOf" srcId="{B3AD0AC0-E846-4385-AA2E-38423386FCFF}" destId="{3E18679F-2A29-4F9C-B10F-BF52A8BA0294}" srcOrd="0" destOrd="0" presId="urn:microsoft.com/office/officeart/2018/2/layout/IconVerticalSolidList"/>
    <dgm:cxn modelId="{08952F3C-B6F6-42B6-9F03-B80F878A10B5}" type="presOf" srcId="{2BBB6B60-01C8-4752-816B-2CC8BA23264C}" destId="{36510674-BD38-40FC-999A-05472C686648}" srcOrd="0" destOrd="0" presId="urn:microsoft.com/office/officeart/2018/2/layout/IconVerticalSolidList"/>
    <dgm:cxn modelId="{F278FAF5-FBA0-46FC-8AC8-4EC0F8CF4B91}" srcId="{35729E5A-9B7B-4C9A-B73F-4B02A4E030BA}" destId="{9588EA29-A65A-4CA9-BDB7-80312BAB88A4}" srcOrd="1" destOrd="0" parTransId="{CAFB50BD-A136-47F2-8D3C-4172EAF3D43C}" sibTransId="{869FD006-BBF1-444B-B909-8AA5C7D7F5B8}"/>
    <dgm:cxn modelId="{A267CA70-AF5C-4CFC-BD04-4F4EF1CC0D96}" type="presOf" srcId="{1133D752-E371-4FD0-9D7D-94642197DDAC}" destId="{3E18679F-2A29-4F9C-B10F-BF52A8BA0294}" srcOrd="0" destOrd="2" presId="urn:microsoft.com/office/officeart/2018/2/layout/IconVerticalSolidList"/>
    <dgm:cxn modelId="{D082DF6C-01AF-4635-9841-A207D511F512}" type="presParOf" srcId="{D67FD1B2-D457-45C2-87A3-4043D6720460}" destId="{E6CC86BE-A5B6-4D8F-A475-495740D4387D}" srcOrd="0" destOrd="0" presId="urn:microsoft.com/office/officeart/2018/2/layout/IconVerticalSolidList"/>
    <dgm:cxn modelId="{E9BCA9B8-FADA-4653-9BCC-03EFDB5D629E}" type="presParOf" srcId="{E6CC86BE-A5B6-4D8F-A475-495740D4387D}" destId="{C86C0414-9AF3-4C0F-BBA0-65932C021467}" srcOrd="0" destOrd="0" presId="urn:microsoft.com/office/officeart/2018/2/layout/IconVerticalSolidList"/>
    <dgm:cxn modelId="{F68B2356-2319-4355-80E3-A6ECF30128F6}" type="presParOf" srcId="{E6CC86BE-A5B6-4D8F-A475-495740D4387D}" destId="{7138E05B-8643-4587-8D7E-26D251AE8A85}" srcOrd="1" destOrd="0" presId="urn:microsoft.com/office/officeart/2018/2/layout/IconVerticalSolidList"/>
    <dgm:cxn modelId="{11301BEE-4F70-4B18-9C9D-9956952F0237}" type="presParOf" srcId="{E6CC86BE-A5B6-4D8F-A475-495740D4387D}" destId="{C31FF4F1-D69C-4AA2-89B1-25FCA9A2AD01}" srcOrd="2" destOrd="0" presId="urn:microsoft.com/office/officeart/2018/2/layout/IconVerticalSolidList"/>
    <dgm:cxn modelId="{69FFCA6C-F50B-4F16-8D04-BC00240F18F8}" type="presParOf" srcId="{E6CC86BE-A5B6-4D8F-A475-495740D4387D}" destId="{DFB2DB88-E91A-497F-8A35-21F7B091EC45}" srcOrd="3" destOrd="0" presId="urn:microsoft.com/office/officeart/2018/2/layout/IconVerticalSolidList"/>
    <dgm:cxn modelId="{434DB8BE-C408-4D8D-B6BC-76DC4DCABD2F}" type="presParOf" srcId="{D67FD1B2-D457-45C2-87A3-4043D6720460}" destId="{D9E73B33-0196-4B40-8B39-7EFB3E532FD9}" srcOrd="1" destOrd="0" presId="urn:microsoft.com/office/officeart/2018/2/layout/IconVerticalSolidList"/>
    <dgm:cxn modelId="{99928AD2-FBBC-408D-AE34-479569F2C1DD}" type="presParOf" srcId="{D67FD1B2-D457-45C2-87A3-4043D6720460}" destId="{2E51F1D2-186E-4639-A235-C4FA75F440C2}" srcOrd="2" destOrd="0" presId="urn:microsoft.com/office/officeart/2018/2/layout/IconVerticalSolidList"/>
    <dgm:cxn modelId="{EBEED116-5FF8-4EB4-8BE1-D90CBEA7A6AA}" type="presParOf" srcId="{2E51F1D2-186E-4639-A235-C4FA75F440C2}" destId="{042A1FA9-09B2-4B94-A594-E365F9211469}" srcOrd="0" destOrd="0" presId="urn:microsoft.com/office/officeart/2018/2/layout/IconVerticalSolidList"/>
    <dgm:cxn modelId="{1C2F693E-E60E-48DD-B3FD-5234AD42577C}" type="presParOf" srcId="{2E51F1D2-186E-4639-A235-C4FA75F440C2}" destId="{FE9AE399-AE80-43DC-92A9-24E01CC55F6E}" srcOrd="1" destOrd="0" presId="urn:microsoft.com/office/officeart/2018/2/layout/IconVerticalSolidList"/>
    <dgm:cxn modelId="{C1A94119-5ED4-43F6-9226-683B20C935B0}" type="presParOf" srcId="{2E51F1D2-186E-4639-A235-C4FA75F440C2}" destId="{81FBDDFC-2B0A-4E0B-BEEB-4110948E661F}" srcOrd="2" destOrd="0" presId="urn:microsoft.com/office/officeart/2018/2/layout/IconVerticalSolidList"/>
    <dgm:cxn modelId="{A35AEDFF-FBD5-4AD3-A8D9-C5BF10020189}" type="presParOf" srcId="{2E51F1D2-186E-4639-A235-C4FA75F440C2}" destId="{36510674-BD38-40FC-999A-05472C686648}" srcOrd="3" destOrd="0" presId="urn:microsoft.com/office/officeart/2018/2/layout/IconVerticalSolidList"/>
    <dgm:cxn modelId="{D9C2CD69-A56E-43F9-833B-CEFC860C9A2A}" type="presParOf" srcId="{D67FD1B2-D457-45C2-87A3-4043D6720460}" destId="{BBAEF8E5-29B7-48C1-8374-963EFE9E8749}" srcOrd="3" destOrd="0" presId="urn:microsoft.com/office/officeart/2018/2/layout/IconVerticalSolidList"/>
    <dgm:cxn modelId="{ADD515CA-08A0-4B6B-A50B-F002B0C441C2}" type="presParOf" srcId="{D67FD1B2-D457-45C2-87A3-4043D6720460}" destId="{20464ECF-3F9B-4346-AD0D-116A4B8C4828}" srcOrd="4" destOrd="0" presId="urn:microsoft.com/office/officeart/2018/2/layout/IconVerticalSolidList"/>
    <dgm:cxn modelId="{75B94878-6BC7-4FBE-839D-7EEEF55F800D}" type="presParOf" srcId="{20464ECF-3F9B-4346-AD0D-116A4B8C4828}" destId="{32E12284-274C-4D97-86DB-A0464146A90C}" srcOrd="0" destOrd="0" presId="urn:microsoft.com/office/officeart/2018/2/layout/IconVerticalSolidList"/>
    <dgm:cxn modelId="{46FC2BFE-72F9-4DB2-9720-5E37C4EA58DD}" type="presParOf" srcId="{20464ECF-3F9B-4346-AD0D-116A4B8C4828}" destId="{4DFA4507-27CD-4A11-A581-07DEB300DFCF}" srcOrd="1" destOrd="0" presId="urn:microsoft.com/office/officeart/2018/2/layout/IconVerticalSolidList"/>
    <dgm:cxn modelId="{AD7AB522-F6F3-450B-9474-984A243A0EE3}" type="presParOf" srcId="{20464ECF-3F9B-4346-AD0D-116A4B8C4828}" destId="{D1D1ADD5-2198-41F0-B3C9-0672FD50FE8A}" srcOrd="2" destOrd="0" presId="urn:microsoft.com/office/officeart/2018/2/layout/IconVerticalSolidList"/>
    <dgm:cxn modelId="{818ADE67-2465-42DE-A03F-C90EA76A7849}" type="presParOf" srcId="{20464ECF-3F9B-4346-AD0D-116A4B8C4828}" destId="{4659B298-F384-4DEE-A9EA-B4AE6DFCC6C0}" srcOrd="3" destOrd="0" presId="urn:microsoft.com/office/officeart/2018/2/layout/IconVerticalSolidList"/>
    <dgm:cxn modelId="{8D507D55-541D-406A-A4C1-B887986DAABD}" type="presParOf" srcId="{20464ECF-3F9B-4346-AD0D-116A4B8C4828}" destId="{3E18679F-2A29-4F9C-B10F-BF52A8BA029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58FC42-02AA-4830-8FC0-D0259873CB50}"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0F30D1C5-9806-47F0-AE83-235F5FA6731E}">
      <dgm:prSet/>
      <dgm:spPr/>
      <dgm:t>
        <a:bodyPr/>
        <a:lstStyle/>
        <a:p>
          <a:r>
            <a:rPr lang="it-IT"/>
            <a:t>Strumento di progettazione del CdS  </a:t>
          </a:r>
          <a:endParaRPr lang="en-US"/>
        </a:p>
      </dgm:t>
    </dgm:pt>
    <dgm:pt modelId="{62F362FF-DF90-44BA-8C30-6C54B8CC67E7}" type="parTrans" cxnId="{C2CDBA10-846A-4202-858C-4EB0D79F0405}">
      <dgm:prSet/>
      <dgm:spPr/>
      <dgm:t>
        <a:bodyPr/>
        <a:lstStyle/>
        <a:p>
          <a:endParaRPr lang="en-US"/>
        </a:p>
      </dgm:t>
    </dgm:pt>
    <dgm:pt modelId="{B2ABF17D-9154-4748-AEE7-909559AEDCD1}" type="sibTrans" cxnId="{C2CDBA10-846A-4202-858C-4EB0D79F0405}">
      <dgm:prSet/>
      <dgm:spPr/>
      <dgm:t>
        <a:bodyPr/>
        <a:lstStyle/>
        <a:p>
          <a:endParaRPr lang="en-US"/>
        </a:p>
      </dgm:t>
    </dgm:pt>
    <dgm:pt modelId="{D91498D7-40AE-4C5B-8E3E-F28623CFE70F}">
      <dgm:prSet/>
      <dgm:spPr/>
      <dgm:t>
        <a:bodyPr/>
        <a:lstStyle/>
        <a:p>
          <a:r>
            <a:rPr lang="it-IT"/>
            <a:t>Fonte informativa per il pubblico, ma anche per autovalutazione, valutazione </a:t>
          </a:r>
          <a:endParaRPr lang="en-US"/>
        </a:p>
      </dgm:t>
    </dgm:pt>
    <dgm:pt modelId="{307B50D8-2DF1-4DD7-9FAA-086695101784}" type="parTrans" cxnId="{07F8180E-1844-4D28-9403-171A0FAA8EFC}">
      <dgm:prSet/>
      <dgm:spPr/>
      <dgm:t>
        <a:bodyPr/>
        <a:lstStyle/>
        <a:p>
          <a:endParaRPr lang="en-US"/>
        </a:p>
      </dgm:t>
    </dgm:pt>
    <dgm:pt modelId="{ECD2F19B-2B8D-4055-A748-527663EAE506}" type="sibTrans" cxnId="{07F8180E-1844-4D28-9403-171A0FAA8EFC}">
      <dgm:prSet/>
      <dgm:spPr/>
      <dgm:t>
        <a:bodyPr/>
        <a:lstStyle/>
        <a:p>
          <a:endParaRPr lang="en-US"/>
        </a:p>
      </dgm:t>
    </dgm:pt>
    <dgm:pt modelId="{392D1D36-F827-42C9-8158-6A1BB35A1A20}">
      <dgm:prSet/>
      <dgm:spPr/>
      <dgm:t>
        <a:bodyPr/>
        <a:lstStyle/>
        <a:p>
          <a:r>
            <a:rPr lang="it-IT"/>
            <a:t>Necessaria per l’accreditamento del CDS</a:t>
          </a:r>
          <a:endParaRPr lang="en-US"/>
        </a:p>
      </dgm:t>
    </dgm:pt>
    <dgm:pt modelId="{76F7CB6E-6D51-4CD9-B8EF-B9CFF5E0F9D2}" type="parTrans" cxnId="{63A4DA7A-9885-4131-BA49-AAFB383542A7}">
      <dgm:prSet/>
      <dgm:spPr/>
      <dgm:t>
        <a:bodyPr/>
        <a:lstStyle/>
        <a:p>
          <a:endParaRPr lang="en-US"/>
        </a:p>
      </dgm:t>
    </dgm:pt>
    <dgm:pt modelId="{276B07A3-E9B1-4A4E-B790-8262E2CD8809}" type="sibTrans" cxnId="{63A4DA7A-9885-4131-BA49-AAFB383542A7}">
      <dgm:prSet/>
      <dgm:spPr/>
      <dgm:t>
        <a:bodyPr/>
        <a:lstStyle/>
        <a:p>
          <a:endParaRPr lang="en-US"/>
        </a:p>
      </dgm:t>
    </dgm:pt>
    <dgm:pt modelId="{4F488ABD-BE13-4D50-9AD9-0A2A9E40AA59}" type="pres">
      <dgm:prSet presAssocID="{AD58FC42-02AA-4830-8FC0-D0259873CB50}" presName="root" presStyleCnt="0">
        <dgm:presLayoutVars>
          <dgm:dir/>
          <dgm:resizeHandles val="exact"/>
        </dgm:presLayoutVars>
      </dgm:prSet>
      <dgm:spPr/>
      <dgm:t>
        <a:bodyPr/>
        <a:lstStyle/>
        <a:p>
          <a:endParaRPr lang="it-IT"/>
        </a:p>
      </dgm:t>
    </dgm:pt>
    <dgm:pt modelId="{11BD7FB9-88EC-465B-BA35-12AC1C84F6AB}" type="pres">
      <dgm:prSet presAssocID="{0F30D1C5-9806-47F0-AE83-235F5FA6731E}" presName="compNode" presStyleCnt="0"/>
      <dgm:spPr/>
    </dgm:pt>
    <dgm:pt modelId="{F5163BA4-56CD-4477-B29A-D0C439D45917}" type="pres">
      <dgm:prSet presAssocID="{0F30D1C5-9806-47F0-AE83-235F5FA6731E}" presName="bgRect" presStyleLbl="bgShp" presStyleIdx="0" presStyleCnt="3"/>
      <dgm:spPr/>
    </dgm:pt>
    <dgm:pt modelId="{680DA1B6-7C28-42DB-AEB5-CDDDC3CD81B4}" type="pres">
      <dgm:prSet presAssocID="{0F30D1C5-9806-47F0-AE83-235F5FA6731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Optical disc"/>
        </a:ext>
      </dgm:extLst>
    </dgm:pt>
    <dgm:pt modelId="{DADC6A60-2E4C-4CA6-931D-D0820D0CB00D}" type="pres">
      <dgm:prSet presAssocID="{0F30D1C5-9806-47F0-AE83-235F5FA6731E}" presName="spaceRect" presStyleCnt="0"/>
      <dgm:spPr/>
    </dgm:pt>
    <dgm:pt modelId="{02D76F65-936D-4245-A894-1F517548B925}" type="pres">
      <dgm:prSet presAssocID="{0F30D1C5-9806-47F0-AE83-235F5FA6731E}" presName="parTx" presStyleLbl="revTx" presStyleIdx="0" presStyleCnt="3">
        <dgm:presLayoutVars>
          <dgm:chMax val="0"/>
          <dgm:chPref val="0"/>
        </dgm:presLayoutVars>
      </dgm:prSet>
      <dgm:spPr/>
      <dgm:t>
        <a:bodyPr/>
        <a:lstStyle/>
        <a:p>
          <a:endParaRPr lang="it-IT"/>
        </a:p>
      </dgm:t>
    </dgm:pt>
    <dgm:pt modelId="{E1DB9453-9714-4D7B-AA97-9E4C2431258D}" type="pres">
      <dgm:prSet presAssocID="{B2ABF17D-9154-4748-AEE7-909559AEDCD1}" presName="sibTrans" presStyleCnt="0"/>
      <dgm:spPr/>
    </dgm:pt>
    <dgm:pt modelId="{2E7EF7C7-645A-42D8-A059-ABB9A084AA22}" type="pres">
      <dgm:prSet presAssocID="{D91498D7-40AE-4C5B-8E3E-F28623CFE70F}" presName="compNode" presStyleCnt="0"/>
      <dgm:spPr/>
    </dgm:pt>
    <dgm:pt modelId="{DFFEB8AB-EC0B-4570-A91E-3CE6935D0E8E}" type="pres">
      <dgm:prSet presAssocID="{D91498D7-40AE-4C5B-8E3E-F28623CFE70F}" presName="bgRect" presStyleLbl="bgShp" presStyleIdx="1" presStyleCnt="3"/>
      <dgm:spPr/>
    </dgm:pt>
    <dgm:pt modelId="{E8D22163-E439-408D-828D-B77878FB686F}" type="pres">
      <dgm:prSet presAssocID="{D91498D7-40AE-4C5B-8E3E-F28623CFE70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egaphone"/>
        </a:ext>
      </dgm:extLst>
    </dgm:pt>
    <dgm:pt modelId="{A9B0627F-03BC-40BC-B081-0060022804C0}" type="pres">
      <dgm:prSet presAssocID="{D91498D7-40AE-4C5B-8E3E-F28623CFE70F}" presName="spaceRect" presStyleCnt="0"/>
      <dgm:spPr/>
    </dgm:pt>
    <dgm:pt modelId="{7E46AB3A-CD08-4FA8-8A3F-97FF9BE3127D}" type="pres">
      <dgm:prSet presAssocID="{D91498D7-40AE-4C5B-8E3E-F28623CFE70F}" presName="parTx" presStyleLbl="revTx" presStyleIdx="1" presStyleCnt="3">
        <dgm:presLayoutVars>
          <dgm:chMax val="0"/>
          <dgm:chPref val="0"/>
        </dgm:presLayoutVars>
      </dgm:prSet>
      <dgm:spPr/>
      <dgm:t>
        <a:bodyPr/>
        <a:lstStyle/>
        <a:p>
          <a:endParaRPr lang="it-IT"/>
        </a:p>
      </dgm:t>
    </dgm:pt>
    <dgm:pt modelId="{0BFC61FC-6AB8-447C-886F-1605C5828587}" type="pres">
      <dgm:prSet presAssocID="{ECD2F19B-2B8D-4055-A748-527663EAE506}" presName="sibTrans" presStyleCnt="0"/>
      <dgm:spPr/>
    </dgm:pt>
    <dgm:pt modelId="{441382FF-6E9F-4D0B-AFE1-59040296FAF2}" type="pres">
      <dgm:prSet presAssocID="{392D1D36-F827-42C9-8158-6A1BB35A1A20}" presName="compNode" presStyleCnt="0"/>
      <dgm:spPr/>
    </dgm:pt>
    <dgm:pt modelId="{BD276CD9-744E-4764-8DAD-2EEED68FE97A}" type="pres">
      <dgm:prSet presAssocID="{392D1D36-F827-42C9-8158-6A1BB35A1A20}" presName="bgRect" presStyleLbl="bgShp" presStyleIdx="2" presStyleCnt="3"/>
      <dgm:spPr/>
    </dgm:pt>
    <dgm:pt modelId="{D30EB6C5-DA3B-4135-ADB3-C2718259CABD}" type="pres">
      <dgm:prSet presAssocID="{392D1D36-F827-42C9-8158-6A1BB35A1A2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heck List"/>
        </a:ext>
      </dgm:extLst>
    </dgm:pt>
    <dgm:pt modelId="{1BA56587-9F37-42E2-857E-1701095C9CFD}" type="pres">
      <dgm:prSet presAssocID="{392D1D36-F827-42C9-8158-6A1BB35A1A20}" presName="spaceRect" presStyleCnt="0"/>
      <dgm:spPr/>
    </dgm:pt>
    <dgm:pt modelId="{4106EFA7-D0A3-465A-8A96-E5B0DE22AC7F}" type="pres">
      <dgm:prSet presAssocID="{392D1D36-F827-42C9-8158-6A1BB35A1A20}" presName="parTx" presStyleLbl="revTx" presStyleIdx="2" presStyleCnt="3">
        <dgm:presLayoutVars>
          <dgm:chMax val="0"/>
          <dgm:chPref val="0"/>
        </dgm:presLayoutVars>
      </dgm:prSet>
      <dgm:spPr/>
      <dgm:t>
        <a:bodyPr/>
        <a:lstStyle/>
        <a:p>
          <a:endParaRPr lang="it-IT"/>
        </a:p>
      </dgm:t>
    </dgm:pt>
  </dgm:ptLst>
  <dgm:cxnLst>
    <dgm:cxn modelId="{A85B1CDE-0DC0-B845-8B11-D33F1EC82E3A}" type="presOf" srcId="{AD58FC42-02AA-4830-8FC0-D0259873CB50}" destId="{4F488ABD-BE13-4D50-9AD9-0A2A9E40AA59}" srcOrd="0" destOrd="0" presId="urn:microsoft.com/office/officeart/2018/2/layout/IconVerticalSolidList"/>
    <dgm:cxn modelId="{63A4DA7A-9885-4131-BA49-AAFB383542A7}" srcId="{AD58FC42-02AA-4830-8FC0-D0259873CB50}" destId="{392D1D36-F827-42C9-8158-6A1BB35A1A20}" srcOrd="2" destOrd="0" parTransId="{76F7CB6E-6D51-4CD9-B8EF-B9CFF5E0F9D2}" sibTransId="{276B07A3-E9B1-4A4E-B790-8262E2CD8809}"/>
    <dgm:cxn modelId="{C2CDBA10-846A-4202-858C-4EB0D79F0405}" srcId="{AD58FC42-02AA-4830-8FC0-D0259873CB50}" destId="{0F30D1C5-9806-47F0-AE83-235F5FA6731E}" srcOrd="0" destOrd="0" parTransId="{62F362FF-DF90-44BA-8C30-6C54B8CC67E7}" sibTransId="{B2ABF17D-9154-4748-AEE7-909559AEDCD1}"/>
    <dgm:cxn modelId="{6AF86051-64C7-8743-A894-7947A311722A}" type="presOf" srcId="{0F30D1C5-9806-47F0-AE83-235F5FA6731E}" destId="{02D76F65-936D-4245-A894-1F517548B925}" srcOrd="0" destOrd="0" presId="urn:microsoft.com/office/officeart/2018/2/layout/IconVerticalSolidList"/>
    <dgm:cxn modelId="{440524A3-02D8-1A44-88D5-A24A1CE44D08}" type="presOf" srcId="{D91498D7-40AE-4C5B-8E3E-F28623CFE70F}" destId="{7E46AB3A-CD08-4FA8-8A3F-97FF9BE3127D}" srcOrd="0" destOrd="0" presId="urn:microsoft.com/office/officeart/2018/2/layout/IconVerticalSolidList"/>
    <dgm:cxn modelId="{7DEB321E-8ECD-AA4B-8E4D-3BA24D662563}" type="presOf" srcId="{392D1D36-F827-42C9-8158-6A1BB35A1A20}" destId="{4106EFA7-D0A3-465A-8A96-E5B0DE22AC7F}" srcOrd="0" destOrd="0" presId="urn:microsoft.com/office/officeart/2018/2/layout/IconVerticalSolidList"/>
    <dgm:cxn modelId="{07F8180E-1844-4D28-9403-171A0FAA8EFC}" srcId="{AD58FC42-02AA-4830-8FC0-D0259873CB50}" destId="{D91498D7-40AE-4C5B-8E3E-F28623CFE70F}" srcOrd="1" destOrd="0" parTransId="{307B50D8-2DF1-4DD7-9FAA-086695101784}" sibTransId="{ECD2F19B-2B8D-4055-A748-527663EAE506}"/>
    <dgm:cxn modelId="{6513A8A0-3FBB-1E45-AFC4-90898FD926B6}" type="presParOf" srcId="{4F488ABD-BE13-4D50-9AD9-0A2A9E40AA59}" destId="{11BD7FB9-88EC-465B-BA35-12AC1C84F6AB}" srcOrd="0" destOrd="0" presId="urn:microsoft.com/office/officeart/2018/2/layout/IconVerticalSolidList"/>
    <dgm:cxn modelId="{1D74A1AB-35BF-484D-B1F3-2685335B41A7}" type="presParOf" srcId="{11BD7FB9-88EC-465B-BA35-12AC1C84F6AB}" destId="{F5163BA4-56CD-4477-B29A-D0C439D45917}" srcOrd="0" destOrd="0" presId="urn:microsoft.com/office/officeart/2018/2/layout/IconVerticalSolidList"/>
    <dgm:cxn modelId="{EE4A006F-7F12-284D-9C22-975EF5A3AA25}" type="presParOf" srcId="{11BD7FB9-88EC-465B-BA35-12AC1C84F6AB}" destId="{680DA1B6-7C28-42DB-AEB5-CDDDC3CD81B4}" srcOrd="1" destOrd="0" presId="urn:microsoft.com/office/officeart/2018/2/layout/IconVerticalSolidList"/>
    <dgm:cxn modelId="{7D328623-2466-E34D-9388-3AF120220F25}" type="presParOf" srcId="{11BD7FB9-88EC-465B-BA35-12AC1C84F6AB}" destId="{DADC6A60-2E4C-4CA6-931D-D0820D0CB00D}" srcOrd="2" destOrd="0" presId="urn:microsoft.com/office/officeart/2018/2/layout/IconVerticalSolidList"/>
    <dgm:cxn modelId="{6668894A-3547-1649-9C5E-E5FDEC9D63D9}" type="presParOf" srcId="{11BD7FB9-88EC-465B-BA35-12AC1C84F6AB}" destId="{02D76F65-936D-4245-A894-1F517548B925}" srcOrd="3" destOrd="0" presId="urn:microsoft.com/office/officeart/2018/2/layout/IconVerticalSolidList"/>
    <dgm:cxn modelId="{620C49BC-9227-9949-AD72-E88A062334CB}" type="presParOf" srcId="{4F488ABD-BE13-4D50-9AD9-0A2A9E40AA59}" destId="{E1DB9453-9714-4D7B-AA97-9E4C2431258D}" srcOrd="1" destOrd="0" presId="urn:microsoft.com/office/officeart/2018/2/layout/IconVerticalSolidList"/>
    <dgm:cxn modelId="{B3ECB23C-6406-6D4E-ADFE-D7C1E90B78A4}" type="presParOf" srcId="{4F488ABD-BE13-4D50-9AD9-0A2A9E40AA59}" destId="{2E7EF7C7-645A-42D8-A059-ABB9A084AA22}" srcOrd="2" destOrd="0" presId="urn:microsoft.com/office/officeart/2018/2/layout/IconVerticalSolidList"/>
    <dgm:cxn modelId="{D5667B96-B819-324E-A65E-F96EA441C3E7}" type="presParOf" srcId="{2E7EF7C7-645A-42D8-A059-ABB9A084AA22}" destId="{DFFEB8AB-EC0B-4570-A91E-3CE6935D0E8E}" srcOrd="0" destOrd="0" presId="urn:microsoft.com/office/officeart/2018/2/layout/IconVerticalSolidList"/>
    <dgm:cxn modelId="{64948C3C-F660-4047-A6DC-3CB5E8B7ED5C}" type="presParOf" srcId="{2E7EF7C7-645A-42D8-A059-ABB9A084AA22}" destId="{E8D22163-E439-408D-828D-B77878FB686F}" srcOrd="1" destOrd="0" presId="urn:microsoft.com/office/officeart/2018/2/layout/IconVerticalSolidList"/>
    <dgm:cxn modelId="{97D69286-8660-1C41-BB14-18D7D87722C6}" type="presParOf" srcId="{2E7EF7C7-645A-42D8-A059-ABB9A084AA22}" destId="{A9B0627F-03BC-40BC-B081-0060022804C0}" srcOrd="2" destOrd="0" presId="urn:microsoft.com/office/officeart/2018/2/layout/IconVerticalSolidList"/>
    <dgm:cxn modelId="{8886A426-959A-4F41-8109-9555580B46F7}" type="presParOf" srcId="{2E7EF7C7-645A-42D8-A059-ABB9A084AA22}" destId="{7E46AB3A-CD08-4FA8-8A3F-97FF9BE3127D}" srcOrd="3" destOrd="0" presId="urn:microsoft.com/office/officeart/2018/2/layout/IconVerticalSolidList"/>
    <dgm:cxn modelId="{1A39E778-17A7-D249-980D-11B115947094}" type="presParOf" srcId="{4F488ABD-BE13-4D50-9AD9-0A2A9E40AA59}" destId="{0BFC61FC-6AB8-447C-886F-1605C5828587}" srcOrd="3" destOrd="0" presId="urn:microsoft.com/office/officeart/2018/2/layout/IconVerticalSolidList"/>
    <dgm:cxn modelId="{5F2EB63D-C10D-9D4A-B502-5317A22C046A}" type="presParOf" srcId="{4F488ABD-BE13-4D50-9AD9-0A2A9E40AA59}" destId="{441382FF-6E9F-4D0B-AFE1-59040296FAF2}" srcOrd="4" destOrd="0" presId="urn:microsoft.com/office/officeart/2018/2/layout/IconVerticalSolidList"/>
    <dgm:cxn modelId="{89DC2660-71D3-264A-85C9-B41B5C9CD54C}" type="presParOf" srcId="{441382FF-6E9F-4D0B-AFE1-59040296FAF2}" destId="{BD276CD9-744E-4764-8DAD-2EEED68FE97A}" srcOrd="0" destOrd="0" presId="urn:microsoft.com/office/officeart/2018/2/layout/IconVerticalSolidList"/>
    <dgm:cxn modelId="{FF44CDD4-4980-534D-AA26-DB386AF6F96F}" type="presParOf" srcId="{441382FF-6E9F-4D0B-AFE1-59040296FAF2}" destId="{D30EB6C5-DA3B-4135-ADB3-C2718259CABD}" srcOrd="1" destOrd="0" presId="urn:microsoft.com/office/officeart/2018/2/layout/IconVerticalSolidList"/>
    <dgm:cxn modelId="{340BF615-6FFB-C64C-8749-92D3E4C682E2}" type="presParOf" srcId="{441382FF-6E9F-4D0B-AFE1-59040296FAF2}" destId="{1BA56587-9F37-42E2-857E-1701095C9CFD}" srcOrd="2" destOrd="0" presId="urn:microsoft.com/office/officeart/2018/2/layout/IconVerticalSolidList"/>
    <dgm:cxn modelId="{E16114ED-7A9F-9340-9012-D69B260DAE3F}" type="presParOf" srcId="{441382FF-6E9F-4D0B-AFE1-59040296FAF2}" destId="{4106EFA7-D0A3-465A-8A96-E5B0DE22AC7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9B84CF-C3FE-494B-86A6-07B692D9802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it-IT"/>
        </a:p>
      </dgm:t>
    </dgm:pt>
    <dgm:pt modelId="{3C448768-EF76-4EF0-9801-DA8F59463F0E}">
      <dgm:prSet phldrT="[Testo]" custT="1"/>
      <dgm:spPr/>
      <dgm:t>
        <a:bodyPr anchor="t"/>
        <a:lstStyle/>
        <a:p>
          <a:r>
            <a:rPr lang="it-IT" sz="2000" b="1"/>
            <a:t>Definizione obiettivi</a:t>
          </a:r>
          <a:endParaRPr lang="it-IT" sz="2000" b="1" dirty="0"/>
        </a:p>
      </dgm:t>
    </dgm:pt>
    <dgm:pt modelId="{9C996D91-8BB6-44F3-998E-4E5FF296C0BB}" type="parTrans" cxnId="{A3DF7075-2DE6-44AB-B96C-48B8F39BCF5E}">
      <dgm:prSet/>
      <dgm:spPr/>
      <dgm:t>
        <a:bodyPr/>
        <a:lstStyle/>
        <a:p>
          <a:endParaRPr lang="it-IT" sz="2000"/>
        </a:p>
      </dgm:t>
    </dgm:pt>
    <dgm:pt modelId="{3EA7E95C-7341-47AE-B979-E3CF3EBF1D59}" type="sibTrans" cxnId="{A3DF7075-2DE6-44AB-B96C-48B8F39BCF5E}">
      <dgm:prSet/>
      <dgm:spPr/>
      <dgm:t>
        <a:bodyPr/>
        <a:lstStyle/>
        <a:p>
          <a:endParaRPr lang="it-IT" sz="2000"/>
        </a:p>
      </dgm:t>
    </dgm:pt>
    <dgm:pt modelId="{97C1760D-5253-49E9-9153-3E0DBA7A3B79}">
      <dgm:prSet phldrT="[Testo]" custT="1"/>
      <dgm:spPr/>
      <dgm:t>
        <a:bodyPr anchor="t"/>
        <a:lstStyle/>
        <a:p>
          <a:r>
            <a:rPr lang="it-IT" sz="2000" b="1"/>
            <a:t>Individuazione e messa in opera delle azioni conseguenti</a:t>
          </a:r>
          <a:endParaRPr lang="it-IT" sz="2000" b="1" dirty="0"/>
        </a:p>
      </dgm:t>
    </dgm:pt>
    <dgm:pt modelId="{D4FD0799-56D7-4505-9844-D05FA7DA9956}" type="parTrans" cxnId="{61D16030-43EA-4C6A-B7AB-B796DB680EC1}">
      <dgm:prSet/>
      <dgm:spPr/>
      <dgm:t>
        <a:bodyPr/>
        <a:lstStyle/>
        <a:p>
          <a:endParaRPr lang="it-IT" sz="2000"/>
        </a:p>
      </dgm:t>
    </dgm:pt>
    <dgm:pt modelId="{6694AB3F-EE89-43E0-B232-D3A4A600F666}" type="sibTrans" cxnId="{61D16030-43EA-4C6A-B7AB-B796DB680EC1}">
      <dgm:prSet/>
      <dgm:spPr/>
      <dgm:t>
        <a:bodyPr/>
        <a:lstStyle/>
        <a:p>
          <a:endParaRPr lang="it-IT" sz="2000"/>
        </a:p>
      </dgm:t>
    </dgm:pt>
    <dgm:pt modelId="{2B7514F8-6CFA-47CF-933B-A9DD64D9778B}">
      <dgm:prSet phldrT="[Testo]" custT="1"/>
      <dgm:spPr/>
      <dgm:t>
        <a:bodyPr anchor="t"/>
        <a:lstStyle/>
        <a:p>
          <a:r>
            <a:rPr lang="it-IT" sz="2000" b="1"/>
            <a:t>Verifica del raggiungimento degli obiettivi</a:t>
          </a:r>
          <a:endParaRPr lang="it-IT" sz="2000" b="1" dirty="0"/>
        </a:p>
      </dgm:t>
    </dgm:pt>
    <dgm:pt modelId="{B80F8ED9-2A21-4F5C-95DF-B74553BB3DCF}" type="parTrans" cxnId="{0D6D0483-8D68-46ED-9CCD-B85FCE76D272}">
      <dgm:prSet/>
      <dgm:spPr/>
      <dgm:t>
        <a:bodyPr/>
        <a:lstStyle/>
        <a:p>
          <a:endParaRPr lang="it-IT" sz="2000"/>
        </a:p>
      </dgm:t>
    </dgm:pt>
    <dgm:pt modelId="{F6F16873-97B3-41FD-8E28-B9DB5036A472}" type="sibTrans" cxnId="{0D6D0483-8D68-46ED-9CCD-B85FCE76D272}">
      <dgm:prSet/>
      <dgm:spPr/>
      <dgm:t>
        <a:bodyPr/>
        <a:lstStyle/>
        <a:p>
          <a:endParaRPr lang="it-IT" sz="2000"/>
        </a:p>
      </dgm:t>
    </dgm:pt>
    <dgm:pt modelId="{644E1180-917D-4522-9187-265035C0A919}">
      <dgm:prSet phldrT="[Testo]" custT="1"/>
      <dgm:spPr/>
      <dgm:t>
        <a:bodyPr anchor="t"/>
        <a:lstStyle/>
        <a:p>
          <a:r>
            <a:rPr lang="it-IT" sz="2000" b="1"/>
            <a:t>Miglioramento</a:t>
          </a:r>
          <a:endParaRPr lang="it-IT" sz="2000" b="1" dirty="0"/>
        </a:p>
      </dgm:t>
    </dgm:pt>
    <dgm:pt modelId="{B3A31D2D-384B-46DB-9EF1-4D9C5C577A46}" type="parTrans" cxnId="{58576D21-A7B4-40CF-8145-ABD6861A1DEF}">
      <dgm:prSet/>
      <dgm:spPr/>
      <dgm:t>
        <a:bodyPr/>
        <a:lstStyle/>
        <a:p>
          <a:endParaRPr lang="it-IT" sz="2000"/>
        </a:p>
      </dgm:t>
    </dgm:pt>
    <dgm:pt modelId="{9F2AB930-9141-4455-90ED-E0EE90BCD5EC}" type="sibTrans" cxnId="{58576D21-A7B4-40CF-8145-ABD6861A1DEF}">
      <dgm:prSet/>
      <dgm:spPr/>
      <dgm:t>
        <a:bodyPr anchor="t"/>
        <a:lstStyle/>
        <a:p>
          <a:endParaRPr lang="it-IT" sz="2000"/>
        </a:p>
      </dgm:t>
    </dgm:pt>
    <dgm:pt modelId="{8427817F-7E84-44CF-B7AD-48774CCC0C94}" type="pres">
      <dgm:prSet presAssocID="{E39B84CF-C3FE-494B-86A6-07B692D9802E}" presName="cycle" presStyleCnt="0">
        <dgm:presLayoutVars>
          <dgm:dir/>
          <dgm:resizeHandles val="exact"/>
        </dgm:presLayoutVars>
      </dgm:prSet>
      <dgm:spPr/>
      <dgm:t>
        <a:bodyPr/>
        <a:lstStyle/>
        <a:p>
          <a:endParaRPr lang="it-IT"/>
        </a:p>
      </dgm:t>
    </dgm:pt>
    <dgm:pt modelId="{120F24E9-ACF4-4337-BB23-CB1B5C949845}" type="pres">
      <dgm:prSet presAssocID="{3C448768-EF76-4EF0-9801-DA8F59463F0E}" presName="node" presStyleLbl="node1" presStyleIdx="0" presStyleCnt="4" custScaleX="134015" custScaleY="156757">
        <dgm:presLayoutVars>
          <dgm:bulletEnabled val="1"/>
        </dgm:presLayoutVars>
      </dgm:prSet>
      <dgm:spPr/>
      <dgm:t>
        <a:bodyPr/>
        <a:lstStyle/>
        <a:p>
          <a:endParaRPr lang="it-IT"/>
        </a:p>
      </dgm:t>
    </dgm:pt>
    <dgm:pt modelId="{C66237D5-AB7C-4331-A545-EBF1C9A5489E}" type="pres">
      <dgm:prSet presAssocID="{3C448768-EF76-4EF0-9801-DA8F59463F0E}" presName="spNode" presStyleCnt="0"/>
      <dgm:spPr/>
    </dgm:pt>
    <dgm:pt modelId="{6BED5D3B-5460-4E69-824C-2BB18C1F6CB1}" type="pres">
      <dgm:prSet presAssocID="{3EA7E95C-7341-47AE-B979-E3CF3EBF1D59}" presName="sibTrans" presStyleLbl="sibTrans1D1" presStyleIdx="0" presStyleCnt="4"/>
      <dgm:spPr/>
      <dgm:t>
        <a:bodyPr/>
        <a:lstStyle/>
        <a:p>
          <a:endParaRPr lang="it-IT"/>
        </a:p>
      </dgm:t>
    </dgm:pt>
    <dgm:pt modelId="{B502C002-73AE-43B3-958C-8BBC7E9C7EE4}" type="pres">
      <dgm:prSet presAssocID="{97C1760D-5253-49E9-9153-3E0DBA7A3B79}" presName="node" presStyleLbl="node1" presStyleIdx="1" presStyleCnt="4" custScaleX="134015" custScaleY="156757">
        <dgm:presLayoutVars>
          <dgm:bulletEnabled val="1"/>
        </dgm:presLayoutVars>
      </dgm:prSet>
      <dgm:spPr/>
      <dgm:t>
        <a:bodyPr/>
        <a:lstStyle/>
        <a:p>
          <a:endParaRPr lang="it-IT"/>
        </a:p>
      </dgm:t>
    </dgm:pt>
    <dgm:pt modelId="{9A05E655-044D-4F7D-9F2A-226E94E89C7A}" type="pres">
      <dgm:prSet presAssocID="{97C1760D-5253-49E9-9153-3E0DBA7A3B79}" presName="spNode" presStyleCnt="0"/>
      <dgm:spPr/>
    </dgm:pt>
    <dgm:pt modelId="{B28081A8-49F5-4598-8361-A900677A8A0A}" type="pres">
      <dgm:prSet presAssocID="{6694AB3F-EE89-43E0-B232-D3A4A600F666}" presName="sibTrans" presStyleLbl="sibTrans1D1" presStyleIdx="1" presStyleCnt="4"/>
      <dgm:spPr/>
      <dgm:t>
        <a:bodyPr/>
        <a:lstStyle/>
        <a:p>
          <a:endParaRPr lang="it-IT"/>
        </a:p>
      </dgm:t>
    </dgm:pt>
    <dgm:pt modelId="{C206DEF5-0F4C-4141-82E1-15AF2A81F94F}" type="pres">
      <dgm:prSet presAssocID="{2B7514F8-6CFA-47CF-933B-A9DD64D9778B}" presName="node" presStyleLbl="node1" presStyleIdx="2" presStyleCnt="4" custScaleX="134015" custScaleY="156757">
        <dgm:presLayoutVars>
          <dgm:bulletEnabled val="1"/>
        </dgm:presLayoutVars>
      </dgm:prSet>
      <dgm:spPr/>
      <dgm:t>
        <a:bodyPr/>
        <a:lstStyle/>
        <a:p>
          <a:endParaRPr lang="it-IT"/>
        </a:p>
      </dgm:t>
    </dgm:pt>
    <dgm:pt modelId="{55673908-E62B-442F-8220-D2B595D01528}" type="pres">
      <dgm:prSet presAssocID="{2B7514F8-6CFA-47CF-933B-A9DD64D9778B}" presName="spNode" presStyleCnt="0"/>
      <dgm:spPr/>
    </dgm:pt>
    <dgm:pt modelId="{98D903D1-E1A5-42AF-9EEC-5B0A0FE6D106}" type="pres">
      <dgm:prSet presAssocID="{F6F16873-97B3-41FD-8E28-B9DB5036A472}" presName="sibTrans" presStyleLbl="sibTrans1D1" presStyleIdx="2" presStyleCnt="4"/>
      <dgm:spPr/>
      <dgm:t>
        <a:bodyPr/>
        <a:lstStyle/>
        <a:p>
          <a:endParaRPr lang="it-IT"/>
        </a:p>
      </dgm:t>
    </dgm:pt>
    <dgm:pt modelId="{CB9335A6-8D05-4345-91BA-45269AACB35F}" type="pres">
      <dgm:prSet presAssocID="{644E1180-917D-4522-9187-265035C0A919}" presName="node" presStyleLbl="node1" presStyleIdx="3" presStyleCnt="4" custScaleX="134015" custScaleY="156757">
        <dgm:presLayoutVars>
          <dgm:bulletEnabled val="1"/>
        </dgm:presLayoutVars>
      </dgm:prSet>
      <dgm:spPr/>
      <dgm:t>
        <a:bodyPr/>
        <a:lstStyle/>
        <a:p>
          <a:endParaRPr lang="it-IT"/>
        </a:p>
      </dgm:t>
    </dgm:pt>
    <dgm:pt modelId="{77624E80-24E2-4703-9886-390B47D27493}" type="pres">
      <dgm:prSet presAssocID="{644E1180-917D-4522-9187-265035C0A919}" presName="spNode" presStyleCnt="0"/>
      <dgm:spPr/>
    </dgm:pt>
    <dgm:pt modelId="{E9B9FFAB-606D-4E8C-B438-20A7D7A7B55F}" type="pres">
      <dgm:prSet presAssocID="{9F2AB930-9141-4455-90ED-E0EE90BCD5EC}" presName="sibTrans" presStyleLbl="sibTrans1D1" presStyleIdx="3" presStyleCnt="4"/>
      <dgm:spPr/>
      <dgm:t>
        <a:bodyPr/>
        <a:lstStyle/>
        <a:p>
          <a:endParaRPr lang="it-IT"/>
        </a:p>
      </dgm:t>
    </dgm:pt>
  </dgm:ptLst>
  <dgm:cxnLst>
    <dgm:cxn modelId="{61D16030-43EA-4C6A-B7AB-B796DB680EC1}" srcId="{E39B84CF-C3FE-494B-86A6-07B692D9802E}" destId="{97C1760D-5253-49E9-9153-3E0DBA7A3B79}" srcOrd="1" destOrd="0" parTransId="{D4FD0799-56D7-4505-9844-D05FA7DA9956}" sibTransId="{6694AB3F-EE89-43E0-B232-D3A4A600F666}"/>
    <dgm:cxn modelId="{A1BE5710-BD4B-4646-AEE6-91E019F2C5C5}" type="presOf" srcId="{F6F16873-97B3-41FD-8E28-B9DB5036A472}" destId="{98D903D1-E1A5-42AF-9EEC-5B0A0FE6D106}" srcOrd="0" destOrd="0" presId="urn:microsoft.com/office/officeart/2005/8/layout/cycle5"/>
    <dgm:cxn modelId="{01391CE2-A20A-1B43-81EF-1B2EC3776524}" type="presOf" srcId="{97C1760D-5253-49E9-9153-3E0DBA7A3B79}" destId="{B502C002-73AE-43B3-958C-8BBC7E9C7EE4}" srcOrd="0" destOrd="0" presId="urn:microsoft.com/office/officeart/2005/8/layout/cycle5"/>
    <dgm:cxn modelId="{A16EF23B-E0B4-E54B-B4FF-3400706DE04A}" type="presOf" srcId="{3C448768-EF76-4EF0-9801-DA8F59463F0E}" destId="{120F24E9-ACF4-4337-BB23-CB1B5C949845}" srcOrd="0" destOrd="0" presId="urn:microsoft.com/office/officeart/2005/8/layout/cycle5"/>
    <dgm:cxn modelId="{58576D21-A7B4-40CF-8145-ABD6861A1DEF}" srcId="{E39B84CF-C3FE-494B-86A6-07B692D9802E}" destId="{644E1180-917D-4522-9187-265035C0A919}" srcOrd="3" destOrd="0" parTransId="{B3A31D2D-384B-46DB-9EF1-4D9C5C577A46}" sibTransId="{9F2AB930-9141-4455-90ED-E0EE90BCD5EC}"/>
    <dgm:cxn modelId="{A6ECCA23-F97F-694C-B234-278C1B11277C}" type="presOf" srcId="{E39B84CF-C3FE-494B-86A6-07B692D9802E}" destId="{8427817F-7E84-44CF-B7AD-48774CCC0C94}" srcOrd="0" destOrd="0" presId="urn:microsoft.com/office/officeart/2005/8/layout/cycle5"/>
    <dgm:cxn modelId="{0D6D0483-8D68-46ED-9CCD-B85FCE76D272}" srcId="{E39B84CF-C3FE-494B-86A6-07B692D9802E}" destId="{2B7514F8-6CFA-47CF-933B-A9DD64D9778B}" srcOrd="2" destOrd="0" parTransId="{B80F8ED9-2A21-4F5C-95DF-B74553BB3DCF}" sibTransId="{F6F16873-97B3-41FD-8E28-B9DB5036A472}"/>
    <dgm:cxn modelId="{7348C847-9461-294C-B1A9-6BBC3A577CE5}" type="presOf" srcId="{644E1180-917D-4522-9187-265035C0A919}" destId="{CB9335A6-8D05-4345-91BA-45269AACB35F}" srcOrd="0" destOrd="0" presId="urn:microsoft.com/office/officeart/2005/8/layout/cycle5"/>
    <dgm:cxn modelId="{CBDB2752-3049-2542-9190-E703631B473C}" type="presOf" srcId="{9F2AB930-9141-4455-90ED-E0EE90BCD5EC}" destId="{E9B9FFAB-606D-4E8C-B438-20A7D7A7B55F}" srcOrd="0" destOrd="0" presId="urn:microsoft.com/office/officeart/2005/8/layout/cycle5"/>
    <dgm:cxn modelId="{01D4193C-1B8B-C34B-98DE-0D27B1F6C220}" type="presOf" srcId="{2B7514F8-6CFA-47CF-933B-A9DD64D9778B}" destId="{C206DEF5-0F4C-4141-82E1-15AF2A81F94F}" srcOrd="0" destOrd="0" presId="urn:microsoft.com/office/officeart/2005/8/layout/cycle5"/>
    <dgm:cxn modelId="{16953923-9B6A-FA4B-A4AA-AADE4AB6ECE8}" type="presOf" srcId="{3EA7E95C-7341-47AE-B979-E3CF3EBF1D59}" destId="{6BED5D3B-5460-4E69-824C-2BB18C1F6CB1}" srcOrd="0" destOrd="0" presId="urn:microsoft.com/office/officeart/2005/8/layout/cycle5"/>
    <dgm:cxn modelId="{A3DF7075-2DE6-44AB-B96C-48B8F39BCF5E}" srcId="{E39B84CF-C3FE-494B-86A6-07B692D9802E}" destId="{3C448768-EF76-4EF0-9801-DA8F59463F0E}" srcOrd="0" destOrd="0" parTransId="{9C996D91-8BB6-44F3-998E-4E5FF296C0BB}" sibTransId="{3EA7E95C-7341-47AE-B979-E3CF3EBF1D59}"/>
    <dgm:cxn modelId="{9B9D3D58-60D2-394F-9A46-F319C494E9DE}" type="presOf" srcId="{6694AB3F-EE89-43E0-B232-D3A4A600F666}" destId="{B28081A8-49F5-4598-8361-A900677A8A0A}" srcOrd="0" destOrd="0" presId="urn:microsoft.com/office/officeart/2005/8/layout/cycle5"/>
    <dgm:cxn modelId="{D66B0FCE-4F7E-364D-A7FE-5716A09C6D44}" type="presParOf" srcId="{8427817F-7E84-44CF-B7AD-48774CCC0C94}" destId="{120F24E9-ACF4-4337-BB23-CB1B5C949845}" srcOrd="0" destOrd="0" presId="urn:microsoft.com/office/officeart/2005/8/layout/cycle5"/>
    <dgm:cxn modelId="{621904FD-B20F-4C41-9996-47DDA49AB9C1}" type="presParOf" srcId="{8427817F-7E84-44CF-B7AD-48774CCC0C94}" destId="{C66237D5-AB7C-4331-A545-EBF1C9A5489E}" srcOrd="1" destOrd="0" presId="urn:microsoft.com/office/officeart/2005/8/layout/cycle5"/>
    <dgm:cxn modelId="{7DF7F809-CDD5-F346-8F81-A36B8DDC10D6}" type="presParOf" srcId="{8427817F-7E84-44CF-B7AD-48774CCC0C94}" destId="{6BED5D3B-5460-4E69-824C-2BB18C1F6CB1}" srcOrd="2" destOrd="0" presId="urn:microsoft.com/office/officeart/2005/8/layout/cycle5"/>
    <dgm:cxn modelId="{FF4C559D-92A5-7349-96B0-DB149D1134C7}" type="presParOf" srcId="{8427817F-7E84-44CF-B7AD-48774CCC0C94}" destId="{B502C002-73AE-43B3-958C-8BBC7E9C7EE4}" srcOrd="3" destOrd="0" presId="urn:microsoft.com/office/officeart/2005/8/layout/cycle5"/>
    <dgm:cxn modelId="{A22AFA96-1E66-964A-B8FA-E64962F981ED}" type="presParOf" srcId="{8427817F-7E84-44CF-B7AD-48774CCC0C94}" destId="{9A05E655-044D-4F7D-9F2A-226E94E89C7A}" srcOrd="4" destOrd="0" presId="urn:microsoft.com/office/officeart/2005/8/layout/cycle5"/>
    <dgm:cxn modelId="{09278F2A-D177-4A46-8597-79A47FAAD0EA}" type="presParOf" srcId="{8427817F-7E84-44CF-B7AD-48774CCC0C94}" destId="{B28081A8-49F5-4598-8361-A900677A8A0A}" srcOrd="5" destOrd="0" presId="urn:microsoft.com/office/officeart/2005/8/layout/cycle5"/>
    <dgm:cxn modelId="{FBC710D0-CB45-1741-8332-05FFE7A9FF82}" type="presParOf" srcId="{8427817F-7E84-44CF-B7AD-48774CCC0C94}" destId="{C206DEF5-0F4C-4141-82E1-15AF2A81F94F}" srcOrd="6" destOrd="0" presId="urn:microsoft.com/office/officeart/2005/8/layout/cycle5"/>
    <dgm:cxn modelId="{CB045AD4-D688-EC40-AF39-526F341DBE4C}" type="presParOf" srcId="{8427817F-7E84-44CF-B7AD-48774CCC0C94}" destId="{55673908-E62B-442F-8220-D2B595D01528}" srcOrd="7" destOrd="0" presId="urn:microsoft.com/office/officeart/2005/8/layout/cycle5"/>
    <dgm:cxn modelId="{C3661D16-C43D-1A4B-B562-6FF1A8FA7DD5}" type="presParOf" srcId="{8427817F-7E84-44CF-B7AD-48774CCC0C94}" destId="{98D903D1-E1A5-42AF-9EEC-5B0A0FE6D106}" srcOrd="8" destOrd="0" presId="urn:microsoft.com/office/officeart/2005/8/layout/cycle5"/>
    <dgm:cxn modelId="{DEF6F18D-D22B-AA42-81E0-F32DAEC00B50}" type="presParOf" srcId="{8427817F-7E84-44CF-B7AD-48774CCC0C94}" destId="{CB9335A6-8D05-4345-91BA-45269AACB35F}" srcOrd="9" destOrd="0" presId="urn:microsoft.com/office/officeart/2005/8/layout/cycle5"/>
    <dgm:cxn modelId="{FA2EEA99-DBE5-0A4A-9504-B92BF6AC756B}" type="presParOf" srcId="{8427817F-7E84-44CF-B7AD-48774CCC0C94}" destId="{77624E80-24E2-4703-9886-390B47D27493}" srcOrd="10" destOrd="0" presId="urn:microsoft.com/office/officeart/2005/8/layout/cycle5"/>
    <dgm:cxn modelId="{C22F6466-6840-144E-A936-824BFCCA96C5}" type="presParOf" srcId="{8427817F-7E84-44CF-B7AD-48774CCC0C94}" destId="{E9B9FFAB-606D-4E8C-B438-20A7D7A7B55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0E1CF1-B25F-D64D-A760-0BC2FC5B461E}"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it-IT"/>
        </a:p>
      </dgm:t>
    </dgm:pt>
    <dgm:pt modelId="{A0FCA9E2-EFBF-5E4D-9A6E-B4D0BC040847}">
      <dgm:prSet/>
      <dgm:spPr/>
      <dgm:t>
        <a:bodyPr/>
        <a:lstStyle/>
        <a:p>
          <a:r>
            <a:rPr lang="it-IT" b="1"/>
            <a:t>Processo di Bologna: </a:t>
          </a:r>
          <a:endParaRPr lang="it-IT"/>
        </a:p>
      </dgm:t>
    </dgm:pt>
    <dgm:pt modelId="{F7358EF0-B010-6D4C-A597-2139F3FBA5F0}" type="parTrans" cxnId="{9DE215DB-0D9A-1A41-B81E-05B35507FEA2}">
      <dgm:prSet/>
      <dgm:spPr/>
      <dgm:t>
        <a:bodyPr/>
        <a:lstStyle/>
        <a:p>
          <a:endParaRPr lang="it-IT"/>
        </a:p>
      </dgm:t>
    </dgm:pt>
    <dgm:pt modelId="{7325F591-D9BE-CF40-923F-BCDE4B3995D9}" type="sibTrans" cxnId="{9DE215DB-0D9A-1A41-B81E-05B35507FEA2}">
      <dgm:prSet/>
      <dgm:spPr/>
      <dgm:t>
        <a:bodyPr/>
        <a:lstStyle/>
        <a:p>
          <a:endParaRPr lang="it-IT"/>
        </a:p>
      </dgm:t>
    </dgm:pt>
    <dgm:pt modelId="{54A5D242-38C2-9246-BDAC-216895477BE3}">
      <dgm:prSet/>
      <dgm:spPr/>
      <dgm:t>
        <a:bodyPr/>
        <a:lstStyle/>
        <a:p>
          <a:r>
            <a:rPr lang="it-IT"/>
            <a:t>adozione di un sistema di CdS con </a:t>
          </a:r>
          <a:r>
            <a:rPr lang="it-IT" i="1"/>
            <a:t>learning outcomes </a:t>
          </a:r>
          <a:r>
            <a:rPr lang="it-IT"/>
            <a:t>comparabili</a:t>
          </a:r>
        </a:p>
      </dgm:t>
    </dgm:pt>
    <dgm:pt modelId="{AE511707-D996-B740-9845-643CB39EEB82}" type="parTrans" cxnId="{3DA1AACA-EA40-7C40-BA43-9DE80BA5E163}">
      <dgm:prSet/>
      <dgm:spPr/>
      <dgm:t>
        <a:bodyPr/>
        <a:lstStyle/>
        <a:p>
          <a:endParaRPr lang="it-IT"/>
        </a:p>
      </dgm:t>
    </dgm:pt>
    <dgm:pt modelId="{A298E460-76E3-C04A-ABBB-A41AA1373009}" type="sibTrans" cxnId="{3DA1AACA-EA40-7C40-BA43-9DE80BA5E163}">
      <dgm:prSet/>
      <dgm:spPr/>
      <dgm:t>
        <a:bodyPr/>
        <a:lstStyle/>
        <a:p>
          <a:endParaRPr lang="it-IT"/>
        </a:p>
      </dgm:t>
    </dgm:pt>
    <dgm:pt modelId="{E3292CDF-EF23-6547-8B24-6A972DAF4E73}">
      <dgm:prSet/>
      <dgm:spPr/>
      <dgm:t>
        <a:bodyPr/>
        <a:lstStyle/>
        <a:p>
          <a:r>
            <a:rPr lang="it-IT"/>
            <a:t>Nuovo approccio centrato sull’apprendimento, non sull’insegnamento</a:t>
          </a:r>
        </a:p>
      </dgm:t>
    </dgm:pt>
    <dgm:pt modelId="{9CCE007F-10E4-4641-818B-8AE20A09F2C1}" type="parTrans" cxnId="{CDE919BC-0F89-B94D-BF90-468505A10C0B}">
      <dgm:prSet/>
      <dgm:spPr/>
      <dgm:t>
        <a:bodyPr/>
        <a:lstStyle/>
        <a:p>
          <a:endParaRPr lang="it-IT"/>
        </a:p>
      </dgm:t>
    </dgm:pt>
    <dgm:pt modelId="{89B6B6A6-1F37-6045-BC19-5123285F04F2}" type="sibTrans" cxnId="{CDE919BC-0F89-B94D-BF90-468505A10C0B}">
      <dgm:prSet/>
      <dgm:spPr/>
      <dgm:t>
        <a:bodyPr/>
        <a:lstStyle/>
        <a:p>
          <a:endParaRPr lang="it-IT"/>
        </a:p>
      </dgm:t>
    </dgm:pt>
    <dgm:pt modelId="{774FEEA6-3574-EA46-9FB1-B2F9849001D6}">
      <dgm:prSet/>
      <dgm:spPr/>
      <dgm:t>
        <a:bodyPr/>
        <a:lstStyle/>
        <a:p>
          <a:r>
            <a:rPr lang="it-IT"/>
            <a:t>Dotare studenti di </a:t>
          </a:r>
          <a:r>
            <a:rPr lang="it-IT" b="1"/>
            <a:t>competenze</a:t>
          </a:r>
          <a:r>
            <a:rPr lang="it-IT"/>
            <a:t> necessarie per i ruoli previsti per loro nel mondo del lavoro (o nella prosecuzione degli studi) e, più in generale, nella società</a:t>
          </a:r>
        </a:p>
      </dgm:t>
    </dgm:pt>
    <dgm:pt modelId="{6C99AB2B-F198-5347-B59D-AAE1AEC4F837}" type="parTrans" cxnId="{4BA138F7-66FC-5E47-84B2-37CEF036D4B8}">
      <dgm:prSet/>
      <dgm:spPr/>
      <dgm:t>
        <a:bodyPr/>
        <a:lstStyle/>
        <a:p>
          <a:endParaRPr lang="it-IT"/>
        </a:p>
      </dgm:t>
    </dgm:pt>
    <dgm:pt modelId="{4E2EC2D4-0D6B-EA47-A7DD-E3ADA39F2779}" type="sibTrans" cxnId="{4BA138F7-66FC-5E47-84B2-37CEF036D4B8}">
      <dgm:prSet/>
      <dgm:spPr/>
      <dgm:t>
        <a:bodyPr/>
        <a:lstStyle/>
        <a:p>
          <a:endParaRPr lang="it-IT"/>
        </a:p>
      </dgm:t>
    </dgm:pt>
    <dgm:pt modelId="{CFE92E25-5DBF-164D-A481-007F59627B92}" type="pres">
      <dgm:prSet presAssocID="{B60E1CF1-B25F-D64D-A760-0BC2FC5B461E}" presName="Name0" presStyleCnt="0">
        <dgm:presLayoutVars>
          <dgm:dir/>
          <dgm:animLvl val="lvl"/>
          <dgm:resizeHandles val="exact"/>
        </dgm:presLayoutVars>
      </dgm:prSet>
      <dgm:spPr/>
      <dgm:t>
        <a:bodyPr/>
        <a:lstStyle/>
        <a:p>
          <a:endParaRPr lang="it-IT"/>
        </a:p>
      </dgm:t>
    </dgm:pt>
    <dgm:pt modelId="{75C7B427-7099-5A4D-A30A-F8754B5C959E}" type="pres">
      <dgm:prSet presAssocID="{774FEEA6-3574-EA46-9FB1-B2F9849001D6}" presName="boxAndChildren" presStyleCnt="0"/>
      <dgm:spPr/>
    </dgm:pt>
    <dgm:pt modelId="{2B60BFAF-DE1D-8F4B-9CFC-E96043AE0F18}" type="pres">
      <dgm:prSet presAssocID="{774FEEA6-3574-EA46-9FB1-B2F9849001D6}" presName="parentTextBox" presStyleLbl="node1" presStyleIdx="0" presStyleCnt="2"/>
      <dgm:spPr/>
      <dgm:t>
        <a:bodyPr/>
        <a:lstStyle/>
        <a:p>
          <a:endParaRPr lang="it-IT"/>
        </a:p>
      </dgm:t>
    </dgm:pt>
    <dgm:pt modelId="{CED49092-3E7E-4147-99F4-385973BF9678}" type="pres">
      <dgm:prSet presAssocID="{7325F591-D9BE-CF40-923F-BCDE4B3995D9}" presName="sp" presStyleCnt="0"/>
      <dgm:spPr/>
    </dgm:pt>
    <dgm:pt modelId="{1FCC6B72-47C3-3443-AB9D-C020F6D813F9}" type="pres">
      <dgm:prSet presAssocID="{A0FCA9E2-EFBF-5E4D-9A6E-B4D0BC040847}" presName="arrowAndChildren" presStyleCnt="0"/>
      <dgm:spPr/>
    </dgm:pt>
    <dgm:pt modelId="{E3B8CB08-622E-E647-9733-A7E8F8445733}" type="pres">
      <dgm:prSet presAssocID="{A0FCA9E2-EFBF-5E4D-9A6E-B4D0BC040847}" presName="parentTextArrow" presStyleLbl="node1" presStyleIdx="0" presStyleCnt="2"/>
      <dgm:spPr/>
      <dgm:t>
        <a:bodyPr/>
        <a:lstStyle/>
        <a:p>
          <a:endParaRPr lang="it-IT"/>
        </a:p>
      </dgm:t>
    </dgm:pt>
    <dgm:pt modelId="{8EBE86E5-2662-AF45-8865-ADE285060CB4}" type="pres">
      <dgm:prSet presAssocID="{A0FCA9E2-EFBF-5E4D-9A6E-B4D0BC040847}" presName="arrow" presStyleLbl="node1" presStyleIdx="1" presStyleCnt="2"/>
      <dgm:spPr/>
      <dgm:t>
        <a:bodyPr/>
        <a:lstStyle/>
        <a:p>
          <a:endParaRPr lang="it-IT"/>
        </a:p>
      </dgm:t>
    </dgm:pt>
    <dgm:pt modelId="{79B1B169-4FB3-E04F-A67C-77EEADDA6400}" type="pres">
      <dgm:prSet presAssocID="{A0FCA9E2-EFBF-5E4D-9A6E-B4D0BC040847}" presName="descendantArrow" presStyleCnt="0"/>
      <dgm:spPr/>
    </dgm:pt>
    <dgm:pt modelId="{0D1DBE9B-3932-1248-9093-B52F9187E88E}" type="pres">
      <dgm:prSet presAssocID="{54A5D242-38C2-9246-BDAC-216895477BE3}" presName="childTextArrow" presStyleLbl="fgAccFollowNode1" presStyleIdx="0" presStyleCnt="2">
        <dgm:presLayoutVars>
          <dgm:bulletEnabled val="1"/>
        </dgm:presLayoutVars>
      </dgm:prSet>
      <dgm:spPr/>
      <dgm:t>
        <a:bodyPr/>
        <a:lstStyle/>
        <a:p>
          <a:endParaRPr lang="it-IT"/>
        </a:p>
      </dgm:t>
    </dgm:pt>
    <dgm:pt modelId="{3401CEDA-100E-8042-99AD-30FA4ECEE607}" type="pres">
      <dgm:prSet presAssocID="{E3292CDF-EF23-6547-8B24-6A972DAF4E73}" presName="childTextArrow" presStyleLbl="fgAccFollowNode1" presStyleIdx="1" presStyleCnt="2">
        <dgm:presLayoutVars>
          <dgm:bulletEnabled val="1"/>
        </dgm:presLayoutVars>
      </dgm:prSet>
      <dgm:spPr/>
      <dgm:t>
        <a:bodyPr/>
        <a:lstStyle/>
        <a:p>
          <a:endParaRPr lang="it-IT"/>
        </a:p>
      </dgm:t>
    </dgm:pt>
  </dgm:ptLst>
  <dgm:cxnLst>
    <dgm:cxn modelId="{AA039E0D-5955-7643-BDC2-555AF15D3E53}" type="presOf" srcId="{B60E1CF1-B25F-D64D-A760-0BC2FC5B461E}" destId="{CFE92E25-5DBF-164D-A481-007F59627B92}" srcOrd="0" destOrd="0" presId="urn:microsoft.com/office/officeart/2005/8/layout/process4"/>
    <dgm:cxn modelId="{9DE215DB-0D9A-1A41-B81E-05B35507FEA2}" srcId="{B60E1CF1-B25F-D64D-A760-0BC2FC5B461E}" destId="{A0FCA9E2-EFBF-5E4D-9A6E-B4D0BC040847}" srcOrd="0" destOrd="0" parTransId="{F7358EF0-B010-6D4C-A597-2139F3FBA5F0}" sibTransId="{7325F591-D9BE-CF40-923F-BCDE4B3995D9}"/>
    <dgm:cxn modelId="{6D230BAB-DF5D-5144-9183-C7DCBF700ECC}" type="presOf" srcId="{E3292CDF-EF23-6547-8B24-6A972DAF4E73}" destId="{3401CEDA-100E-8042-99AD-30FA4ECEE607}" srcOrd="0" destOrd="0" presId="urn:microsoft.com/office/officeart/2005/8/layout/process4"/>
    <dgm:cxn modelId="{4BA138F7-66FC-5E47-84B2-37CEF036D4B8}" srcId="{B60E1CF1-B25F-D64D-A760-0BC2FC5B461E}" destId="{774FEEA6-3574-EA46-9FB1-B2F9849001D6}" srcOrd="1" destOrd="0" parTransId="{6C99AB2B-F198-5347-B59D-AAE1AEC4F837}" sibTransId="{4E2EC2D4-0D6B-EA47-A7DD-E3ADA39F2779}"/>
    <dgm:cxn modelId="{CDE919BC-0F89-B94D-BF90-468505A10C0B}" srcId="{A0FCA9E2-EFBF-5E4D-9A6E-B4D0BC040847}" destId="{E3292CDF-EF23-6547-8B24-6A972DAF4E73}" srcOrd="1" destOrd="0" parTransId="{9CCE007F-10E4-4641-818B-8AE20A09F2C1}" sibTransId="{89B6B6A6-1F37-6045-BC19-5123285F04F2}"/>
    <dgm:cxn modelId="{AD9C4632-9835-5D41-AB4E-B7396E2C3FDB}" type="presOf" srcId="{A0FCA9E2-EFBF-5E4D-9A6E-B4D0BC040847}" destId="{8EBE86E5-2662-AF45-8865-ADE285060CB4}" srcOrd="1" destOrd="0" presId="urn:microsoft.com/office/officeart/2005/8/layout/process4"/>
    <dgm:cxn modelId="{B028969F-794D-B84F-AA71-FA7E6DF5F59B}" type="presOf" srcId="{A0FCA9E2-EFBF-5E4D-9A6E-B4D0BC040847}" destId="{E3B8CB08-622E-E647-9733-A7E8F8445733}" srcOrd="0" destOrd="0" presId="urn:microsoft.com/office/officeart/2005/8/layout/process4"/>
    <dgm:cxn modelId="{E5BF0842-4010-F643-BEC4-B81EF538D9EF}" type="presOf" srcId="{774FEEA6-3574-EA46-9FB1-B2F9849001D6}" destId="{2B60BFAF-DE1D-8F4B-9CFC-E96043AE0F18}" srcOrd="0" destOrd="0" presId="urn:microsoft.com/office/officeart/2005/8/layout/process4"/>
    <dgm:cxn modelId="{3DA1AACA-EA40-7C40-BA43-9DE80BA5E163}" srcId="{A0FCA9E2-EFBF-5E4D-9A6E-B4D0BC040847}" destId="{54A5D242-38C2-9246-BDAC-216895477BE3}" srcOrd="0" destOrd="0" parTransId="{AE511707-D996-B740-9845-643CB39EEB82}" sibTransId="{A298E460-76E3-C04A-ABBB-A41AA1373009}"/>
    <dgm:cxn modelId="{177D4FE6-3DF2-6143-84F4-92E2D72B6952}" type="presOf" srcId="{54A5D242-38C2-9246-BDAC-216895477BE3}" destId="{0D1DBE9B-3932-1248-9093-B52F9187E88E}" srcOrd="0" destOrd="0" presId="urn:microsoft.com/office/officeart/2005/8/layout/process4"/>
    <dgm:cxn modelId="{A73998C9-924B-A74B-9036-62D23ECA3250}" type="presParOf" srcId="{CFE92E25-5DBF-164D-A481-007F59627B92}" destId="{75C7B427-7099-5A4D-A30A-F8754B5C959E}" srcOrd="0" destOrd="0" presId="urn:microsoft.com/office/officeart/2005/8/layout/process4"/>
    <dgm:cxn modelId="{79065EE2-46FF-E840-9C42-3570298C77B2}" type="presParOf" srcId="{75C7B427-7099-5A4D-A30A-F8754B5C959E}" destId="{2B60BFAF-DE1D-8F4B-9CFC-E96043AE0F18}" srcOrd="0" destOrd="0" presId="urn:microsoft.com/office/officeart/2005/8/layout/process4"/>
    <dgm:cxn modelId="{EB58FDA8-2FD5-8B41-BDAE-7FC6517B4CC1}" type="presParOf" srcId="{CFE92E25-5DBF-164D-A481-007F59627B92}" destId="{CED49092-3E7E-4147-99F4-385973BF9678}" srcOrd="1" destOrd="0" presId="urn:microsoft.com/office/officeart/2005/8/layout/process4"/>
    <dgm:cxn modelId="{C78F3F65-9DEF-DF49-A4A8-C0B41523A3D9}" type="presParOf" srcId="{CFE92E25-5DBF-164D-A481-007F59627B92}" destId="{1FCC6B72-47C3-3443-AB9D-C020F6D813F9}" srcOrd="2" destOrd="0" presId="urn:microsoft.com/office/officeart/2005/8/layout/process4"/>
    <dgm:cxn modelId="{C64288EA-8368-D548-962F-FC8365EC8E53}" type="presParOf" srcId="{1FCC6B72-47C3-3443-AB9D-C020F6D813F9}" destId="{E3B8CB08-622E-E647-9733-A7E8F8445733}" srcOrd="0" destOrd="0" presId="urn:microsoft.com/office/officeart/2005/8/layout/process4"/>
    <dgm:cxn modelId="{0FEAABC3-CB08-BD43-A239-1DE3FD11E162}" type="presParOf" srcId="{1FCC6B72-47C3-3443-AB9D-C020F6D813F9}" destId="{8EBE86E5-2662-AF45-8865-ADE285060CB4}" srcOrd="1" destOrd="0" presId="urn:microsoft.com/office/officeart/2005/8/layout/process4"/>
    <dgm:cxn modelId="{974567A7-56EF-8542-83D5-3DC851876B01}" type="presParOf" srcId="{1FCC6B72-47C3-3443-AB9D-C020F6D813F9}" destId="{79B1B169-4FB3-E04F-A67C-77EEADDA6400}" srcOrd="2" destOrd="0" presId="urn:microsoft.com/office/officeart/2005/8/layout/process4"/>
    <dgm:cxn modelId="{50148933-B7C8-834B-967A-902C9AB776FC}" type="presParOf" srcId="{79B1B169-4FB3-E04F-A67C-77EEADDA6400}" destId="{0D1DBE9B-3932-1248-9093-B52F9187E88E}" srcOrd="0" destOrd="0" presId="urn:microsoft.com/office/officeart/2005/8/layout/process4"/>
    <dgm:cxn modelId="{3BD93331-792B-804E-9009-F2C6B8083E84}" type="presParOf" srcId="{79B1B169-4FB3-E04F-A67C-77EEADDA6400}" destId="{3401CEDA-100E-8042-99AD-30FA4ECEE607}" srcOrd="1"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277ADD-CCC3-42FC-8373-E89A3D6DC2B7}" type="doc">
      <dgm:prSet loTypeId="urn:microsoft.com/office/officeart/2005/8/layout/funnel1" loCatId="relationship" qsTypeId="urn:microsoft.com/office/officeart/2005/8/quickstyle/simple1" qsCatId="simple" csTypeId="urn:microsoft.com/office/officeart/2005/8/colors/colorful4" csCatId="colorful" phldr="1"/>
      <dgm:spPr/>
      <dgm:t>
        <a:bodyPr/>
        <a:lstStyle/>
        <a:p>
          <a:endParaRPr lang="it-IT"/>
        </a:p>
      </dgm:t>
    </dgm:pt>
    <dgm:pt modelId="{376541DA-3BB1-49DD-8479-D85E8E456265}">
      <dgm:prSet phldrT="[Testo]" custT="1"/>
      <dgm:spPr/>
      <dgm:t>
        <a:bodyPr/>
        <a:lstStyle/>
        <a:p>
          <a:r>
            <a:rPr lang="it-IT" sz="1600" dirty="0">
              <a:solidFill>
                <a:schemeClr val="tx1"/>
              </a:solidFill>
            </a:rPr>
            <a:t>contenuti</a:t>
          </a:r>
        </a:p>
      </dgm:t>
    </dgm:pt>
    <dgm:pt modelId="{A2639960-DE81-4AA5-BD11-B41D3C6DDD36}" type="parTrans" cxnId="{66FB58F8-B590-4E28-A19B-A425F31E0483}">
      <dgm:prSet/>
      <dgm:spPr/>
      <dgm:t>
        <a:bodyPr/>
        <a:lstStyle/>
        <a:p>
          <a:endParaRPr lang="it-IT" sz="2400">
            <a:solidFill>
              <a:schemeClr val="tx1"/>
            </a:solidFill>
          </a:endParaRPr>
        </a:p>
      </dgm:t>
    </dgm:pt>
    <dgm:pt modelId="{A7AAA2E3-9C61-4450-9BD3-D69ABCCBD303}" type="sibTrans" cxnId="{66FB58F8-B590-4E28-A19B-A425F31E0483}">
      <dgm:prSet/>
      <dgm:spPr/>
      <dgm:t>
        <a:bodyPr/>
        <a:lstStyle/>
        <a:p>
          <a:endParaRPr lang="it-IT" sz="2400">
            <a:solidFill>
              <a:schemeClr val="tx1"/>
            </a:solidFill>
          </a:endParaRPr>
        </a:p>
      </dgm:t>
    </dgm:pt>
    <dgm:pt modelId="{473ED8C3-4399-495A-BAEC-3223ABA8F487}">
      <dgm:prSet phldrT="[Testo]" custT="1"/>
      <dgm:spPr/>
      <dgm:t>
        <a:bodyPr/>
        <a:lstStyle/>
        <a:p>
          <a:r>
            <a:rPr lang="it-IT" sz="1600">
              <a:solidFill>
                <a:schemeClr val="tx1"/>
              </a:solidFill>
            </a:rPr>
            <a:t>competenze</a:t>
          </a:r>
        </a:p>
      </dgm:t>
    </dgm:pt>
    <dgm:pt modelId="{45CE780C-2286-4BA6-85A1-993914EEC6C3}" type="parTrans" cxnId="{9E227B1B-F418-46EC-AFEA-0ADC3EAA5F2D}">
      <dgm:prSet/>
      <dgm:spPr/>
      <dgm:t>
        <a:bodyPr/>
        <a:lstStyle/>
        <a:p>
          <a:endParaRPr lang="it-IT" sz="2400">
            <a:solidFill>
              <a:schemeClr val="tx1"/>
            </a:solidFill>
          </a:endParaRPr>
        </a:p>
      </dgm:t>
    </dgm:pt>
    <dgm:pt modelId="{33B7FADE-182B-4C6C-95BC-FD750887A53D}" type="sibTrans" cxnId="{9E227B1B-F418-46EC-AFEA-0ADC3EAA5F2D}">
      <dgm:prSet/>
      <dgm:spPr/>
      <dgm:t>
        <a:bodyPr/>
        <a:lstStyle/>
        <a:p>
          <a:endParaRPr lang="it-IT" sz="2400">
            <a:solidFill>
              <a:schemeClr val="tx1"/>
            </a:solidFill>
          </a:endParaRPr>
        </a:p>
      </dgm:t>
    </dgm:pt>
    <dgm:pt modelId="{E210301F-AA4A-4041-A3FA-23914680F972}">
      <dgm:prSet phldrT="[Testo]" custT="1"/>
      <dgm:spPr/>
      <dgm:t>
        <a:bodyPr/>
        <a:lstStyle/>
        <a:p>
          <a:r>
            <a:rPr lang="it-IT" sz="1600">
              <a:solidFill>
                <a:schemeClr val="tx1"/>
              </a:solidFill>
            </a:rPr>
            <a:t>risultati di apprendimento</a:t>
          </a:r>
        </a:p>
      </dgm:t>
    </dgm:pt>
    <dgm:pt modelId="{A8BFB597-51DA-4E04-9C47-E316018FF20D}" type="parTrans" cxnId="{ACEBC67B-E5FD-4CF2-92EC-57F04F5F635B}">
      <dgm:prSet/>
      <dgm:spPr/>
      <dgm:t>
        <a:bodyPr/>
        <a:lstStyle/>
        <a:p>
          <a:endParaRPr lang="it-IT" sz="2400">
            <a:solidFill>
              <a:schemeClr val="tx1"/>
            </a:solidFill>
          </a:endParaRPr>
        </a:p>
      </dgm:t>
    </dgm:pt>
    <dgm:pt modelId="{5A5A7EFC-882D-444F-BEC7-9C5DDD07DD34}" type="sibTrans" cxnId="{ACEBC67B-E5FD-4CF2-92EC-57F04F5F635B}">
      <dgm:prSet/>
      <dgm:spPr/>
      <dgm:t>
        <a:bodyPr/>
        <a:lstStyle/>
        <a:p>
          <a:endParaRPr lang="it-IT" sz="2400">
            <a:solidFill>
              <a:schemeClr val="tx1"/>
            </a:solidFill>
          </a:endParaRPr>
        </a:p>
      </dgm:t>
    </dgm:pt>
    <dgm:pt modelId="{779867B8-65A0-4463-ADCC-9B027320CDC3}">
      <dgm:prSet phldrT="[Testo]" custT="1"/>
      <dgm:spPr/>
      <dgm:t>
        <a:bodyPr/>
        <a:lstStyle/>
        <a:p>
          <a:r>
            <a:rPr lang="it-IT" sz="4000" dirty="0" err="1">
              <a:solidFill>
                <a:schemeClr val="tx1"/>
              </a:solidFill>
            </a:rPr>
            <a:t>CdS</a:t>
          </a:r>
          <a:endParaRPr lang="it-IT" sz="4000" dirty="0">
            <a:solidFill>
              <a:schemeClr val="tx1"/>
            </a:solidFill>
          </a:endParaRPr>
        </a:p>
      </dgm:t>
    </dgm:pt>
    <dgm:pt modelId="{225771AD-162D-4BE9-8F83-9F8E1A09969A}" type="parTrans" cxnId="{DE530435-756A-435B-8C0B-303DBB1FAE3C}">
      <dgm:prSet/>
      <dgm:spPr/>
      <dgm:t>
        <a:bodyPr/>
        <a:lstStyle/>
        <a:p>
          <a:endParaRPr lang="it-IT" sz="2400">
            <a:solidFill>
              <a:schemeClr val="tx1"/>
            </a:solidFill>
          </a:endParaRPr>
        </a:p>
      </dgm:t>
    </dgm:pt>
    <dgm:pt modelId="{7E148F8D-3CAA-45F4-99ED-86EBE2E69317}" type="sibTrans" cxnId="{DE530435-756A-435B-8C0B-303DBB1FAE3C}">
      <dgm:prSet/>
      <dgm:spPr/>
      <dgm:t>
        <a:bodyPr/>
        <a:lstStyle/>
        <a:p>
          <a:endParaRPr lang="it-IT" sz="2400">
            <a:solidFill>
              <a:schemeClr val="tx1"/>
            </a:solidFill>
          </a:endParaRPr>
        </a:p>
      </dgm:t>
    </dgm:pt>
    <dgm:pt modelId="{3DDDA417-CC14-CE45-973A-818A820CF192}" type="pres">
      <dgm:prSet presAssocID="{15277ADD-CCC3-42FC-8373-E89A3D6DC2B7}" presName="Name0" presStyleCnt="0">
        <dgm:presLayoutVars>
          <dgm:chMax val="4"/>
          <dgm:resizeHandles val="exact"/>
        </dgm:presLayoutVars>
      </dgm:prSet>
      <dgm:spPr/>
      <dgm:t>
        <a:bodyPr/>
        <a:lstStyle/>
        <a:p>
          <a:endParaRPr lang="it-IT"/>
        </a:p>
      </dgm:t>
    </dgm:pt>
    <dgm:pt modelId="{BB4F3FEE-04E2-0240-AAE4-515C56359E54}" type="pres">
      <dgm:prSet presAssocID="{15277ADD-CCC3-42FC-8373-E89A3D6DC2B7}" presName="ellipse" presStyleLbl="trBgShp" presStyleIdx="0" presStyleCnt="1"/>
      <dgm:spPr/>
    </dgm:pt>
    <dgm:pt modelId="{5FD5CDAF-35EA-4F4C-BF14-9C884205B8A2}" type="pres">
      <dgm:prSet presAssocID="{15277ADD-CCC3-42FC-8373-E89A3D6DC2B7}" presName="arrow1" presStyleLbl="fgShp" presStyleIdx="0" presStyleCnt="1"/>
      <dgm:spPr>
        <a:solidFill>
          <a:schemeClr val="tx1"/>
        </a:solidFill>
      </dgm:spPr>
    </dgm:pt>
    <dgm:pt modelId="{9D91F4A5-6636-624A-91C4-2B91B454BD53}" type="pres">
      <dgm:prSet presAssocID="{15277ADD-CCC3-42FC-8373-E89A3D6DC2B7}" presName="rectangle" presStyleLbl="revTx" presStyleIdx="0" presStyleCnt="1">
        <dgm:presLayoutVars>
          <dgm:bulletEnabled val="1"/>
        </dgm:presLayoutVars>
      </dgm:prSet>
      <dgm:spPr/>
      <dgm:t>
        <a:bodyPr/>
        <a:lstStyle/>
        <a:p>
          <a:endParaRPr lang="it-IT"/>
        </a:p>
      </dgm:t>
    </dgm:pt>
    <dgm:pt modelId="{7AF30D25-51C9-DA4F-99DC-D87F70A16592}" type="pres">
      <dgm:prSet presAssocID="{473ED8C3-4399-495A-BAEC-3223ABA8F487}" presName="item1" presStyleLbl="node1" presStyleIdx="0" presStyleCnt="3">
        <dgm:presLayoutVars>
          <dgm:bulletEnabled val="1"/>
        </dgm:presLayoutVars>
      </dgm:prSet>
      <dgm:spPr/>
      <dgm:t>
        <a:bodyPr/>
        <a:lstStyle/>
        <a:p>
          <a:endParaRPr lang="it-IT"/>
        </a:p>
      </dgm:t>
    </dgm:pt>
    <dgm:pt modelId="{1580C644-B8AA-294B-81FE-DBB60D07D4E2}" type="pres">
      <dgm:prSet presAssocID="{E210301F-AA4A-4041-A3FA-23914680F972}" presName="item2" presStyleLbl="node1" presStyleIdx="1" presStyleCnt="3">
        <dgm:presLayoutVars>
          <dgm:bulletEnabled val="1"/>
        </dgm:presLayoutVars>
      </dgm:prSet>
      <dgm:spPr/>
      <dgm:t>
        <a:bodyPr/>
        <a:lstStyle/>
        <a:p>
          <a:endParaRPr lang="it-IT"/>
        </a:p>
      </dgm:t>
    </dgm:pt>
    <dgm:pt modelId="{0B72E3B3-37B7-B34E-9760-24C30D06225D}" type="pres">
      <dgm:prSet presAssocID="{779867B8-65A0-4463-ADCC-9B027320CDC3}" presName="item3" presStyleLbl="node1" presStyleIdx="2" presStyleCnt="3">
        <dgm:presLayoutVars>
          <dgm:bulletEnabled val="1"/>
        </dgm:presLayoutVars>
      </dgm:prSet>
      <dgm:spPr/>
      <dgm:t>
        <a:bodyPr/>
        <a:lstStyle/>
        <a:p>
          <a:endParaRPr lang="it-IT"/>
        </a:p>
      </dgm:t>
    </dgm:pt>
    <dgm:pt modelId="{A86F3BAF-CBC7-674E-9719-9A99C660ED40}" type="pres">
      <dgm:prSet presAssocID="{15277ADD-CCC3-42FC-8373-E89A3D6DC2B7}" presName="funnel" presStyleLbl="trAlignAcc1" presStyleIdx="0" presStyleCnt="1"/>
      <dgm:spPr>
        <a:ln>
          <a:solidFill>
            <a:schemeClr val="tx1"/>
          </a:solidFill>
        </a:ln>
      </dgm:spPr>
    </dgm:pt>
  </dgm:ptLst>
  <dgm:cxnLst>
    <dgm:cxn modelId="{9E227B1B-F418-46EC-AFEA-0ADC3EAA5F2D}" srcId="{15277ADD-CCC3-42FC-8373-E89A3D6DC2B7}" destId="{473ED8C3-4399-495A-BAEC-3223ABA8F487}" srcOrd="1" destOrd="0" parTransId="{45CE780C-2286-4BA6-85A1-993914EEC6C3}" sibTransId="{33B7FADE-182B-4C6C-95BC-FD750887A53D}"/>
    <dgm:cxn modelId="{FB5DC11E-F184-4F4F-8BCB-71721B9EB4B7}" type="presOf" srcId="{E210301F-AA4A-4041-A3FA-23914680F972}" destId="{7AF30D25-51C9-DA4F-99DC-D87F70A16592}" srcOrd="0" destOrd="0" presId="urn:microsoft.com/office/officeart/2005/8/layout/funnel1"/>
    <dgm:cxn modelId="{5F1C3323-C359-0B4A-BFA1-1009C4C33C21}" type="presOf" srcId="{376541DA-3BB1-49DD-8479-D85E8E456265}" destId="{0B72E3B3-37B7-B34E-9760-24C30D06225D}" srcOrd="0" destOrd="0" presId="urn:microsoft.com/office/officeart/2005/8/layout/funnel1"/>
    <dgm:cxn modelId="{66FB58F8-B590-4E28-A19B-A425F31E0483}" srcId="{15277ADD-CCC3-42FC-8373-E89A3D6DC2B7}" destId="{376541DA-3BB1-49DD-8479-D85E8E456265}" srcOrd="0" destOrd="0" parTransId="{A2639960-DE81-4AA5-BD11-B41D3C6DDD36}" sibTransId="{A7AAA2E3-9C61-4450-9BD3-D69ABCCBD303}"/>
    <dgm:cxn modelId="{630C555B-AE2E-F541-A12E-27E9AB8B9E2E}" type="presOf" srcId="{779867B8-65A0-4463-ADCC-9B027320CDC3}" destId="{9D91F4A5-6636-624A-91C4-2B91B454BD53}" srcOrd="0" destOrd="0" presId="urn:microsoft.com/office/officeart/2005/8/layout/funnel1"/>
    <dgm:cxn modelId="{B5A11918-E030-BF4E-BA71-E58BDF8BB916}" type="presOf" srcId="{473ED8C3-4399-495A-BAEC-3223ABA8F487}" destId="{1580C644-B8AA-294B-81FE-DBB60D07D4E2}" srcOrd="0" destOrd="0" presId="urn:microsoft.com/office/officeart/2005/8/layout/funnel1"/>
    <dgm:cxn modelId="{ACEBC67B-E5FD-4CF2-92EC-57F04F5F635B}" srcId="{15277ADD-CCC3-42FC-8373-E89A3D6DC2B7}" destId="{E210301F-AA4A-4041-A3FA-23914680F972}" srcOrd="2" destOrd="0" parTransId="{A8BFB597-51DA-4E04-9C47-E316018FF20D}" sibTransId="{5A5A7EFC-882D-444F-BEC7-9C5DDD07DD34}"/>
    <dgm:cxn modelId="{E9E5F998-3098-CD47-81F0-295BA8A31D41}" type="presOf" srcId="{15277ADD-CCC3-42FC-8373-E89A3D6DC2B7}" destId="{3DDDA417-CC14-CE45-973A-818A820CF192}" srcOrd="0" destOrd="0" presId="urn:microsoft.com/office/officeart/2005/8/layout/funnel1"/>
    <dgm:cxn modelId="{DE530435-756A-435B-8C0B-303DBB1FAE3C}" srcId="{15277ADD-CCC3-42FC-8373-E89A3D6DC2B7}" destId="{779867B8-65A0-4463-ADCC-9B027320CDC3}" srcOrd="3" destOrd="0" parTransId="{225771AD-162D-4BE9-8F83-9F8E1A09969A}" sibTransId="{7E148F8D-3CAA-45F4-99ED-86EBE2E69317}"/>
    <dgm:cxn modelId="{80CF128C-9339-E641-BE66-FBB6EC99C35F}" type="presParOf" srcId="{3DDDA417-CC14-CE45-973A-818A820CF192}" destId="{BB4F3FEE-04E2-0240-AAE4-515C56359E54}" srcOrd="0" destOrd="0" presId="urn:microsoft.com/office/officeart/2005/8/layout/funnel1"/>
    <dgm:cxn modelId="{80F49EB1-7C9F-2541-B7E4-0411405111B9}" type="presParOf" srcId="{3DDDA417-CC14-CE45-973A-818A820CF192}" destId="{5FD5CDAF-35EA-4F4C-BF14-9C884205B8A2}" srcOrd="1" destOrd="0" presId="urn:microsoft.com/office/officeart/2005/8/layout/funnel1"/>
    <dgm:cxn modelId="{79E4FE1B-510B-2F48-B542-60FF2C5E6B69}" type="presParOf" srcId="{3DDDA417-CC14-CE45-973A-818A820CF192}" destId="{9D91F4A5-6636-624A-91C4-2B91B454BD53}" srcOrd="2" destOrd="0" presId="urn:microsoft.com/office/officeart/2005/8/layout/funnel1"/>
    <dgm:cxn modelId="{D6C98493-EA5D-C44F-9B73-E639F205D70F}" type="presParOf" srcId="{3DDDA417-CC14-CE45-973A-818A820CF192}" destId="{7AF30D25-51C9-DA4F-99DC-D87F70A16592}" srcOrd="3" destOrd="0" presId="urn:microsoft.com/office/officeart/2005/8/layout/funnel1"/>
    <dgm:cxn modelId="{60351ADB-65ED-C94D-BF6D-914C120CF92D}" type="presParOf" srcId="{3DDDA417-CC14-CE45-973A-818A820CF192}" destId="{1580C644-B8AA-294B-81FE-DBB60D07D4E2}" srcOrd="4" destOrd="0" presId="urn:microsoft.com/office/officeart/2005/8/layout/funnel1"/>
    <dgm:cxn modelId="{F815EA2E-6392-FD48-8322-26CFCE374FDD}" type="presParOf" srcId="{3DDDA417-CC14-CE45-973A-818A820CF192}" destId="{0B72E3B3-37B7-B34E-9760-24C30D06225D}" srcOrd="5" destOrd="0" presId="urn:microsoft.com/office/officeart/2005/8/layout/funnel1"/>
    <dgm:cxn modelId="{89A9CB6E-EB28-514C-B558-55AF0086D88C}" type="presParOf" srcId="{3DDDA417-CC14-CE45-973A-818A820CF192}" destId="{A86F3BAF-CBC7-674E-9719-9A99C660ED4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B5CD64-BFD7-40B1-B55F-D4523C28135A}"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90930AB4-97A4-4CA5-AF00-EAB4CFDA8E17}">
      <dgm:prSet/>
      <dgm:spPr/>
      <dgm:t>
        <a:bodyPr/>
        <a:lstStyle/>
        <a:p>
          <a:pPr>
            <a:defRPr cap="all"/>
          </a:pPr>
          <a:r>
            <a:rPr lang="it-IT" b="1" dirty="0"/>
            <a:t>Risultati di apprendimento</a:t>
          </a:r>
          <a:br>
            <a:rPr lang="it-IT" b="1" dirty="0"/>
          </a:br>
          <a:r>
            <a:rPr lang="it-IT" dirty="0"/>
            <a:t>(Learning </a:t>
          </a:r>
          <a:r>
            <a:rPr lang="it-IT" dirty="0" err="1"/>
            <a:t>outcome</a:t>
          </a:r>
          <a:r>
            <a:rPr lang="it-IT" dirty="0"/>
            <a:t>)</a:t>
          </a:r>
          <a:br>
            <a:rPr lang="it-IT" dirty="0"/>
          </a:br>
          <a:r>
            <a:rPr lang="it-IT" dirty="0"/>
            <a:t>COSA CI SI DEVE ASPETTARE CHE IL DISCENTE ABBIA CAPITO O SIA IN GRADO DI DIMOSTRARE DOPO IL COMPLETAMENTO DI UN PROCESSO DI APPRENDIMENTO</a:t>
          </a:r>
          <a:endParaRPr lang="en-US" dirty="0"/>
        </a:p>
      </dgm:t>
    </dgm:pt>
    <dgm:pt modelId="{5A752E90-B750-456E-BD83-22AB3E1A271C}" type="parTrans" cxnId="{4DAE0588-35EC-4D2B-8FDE-9DFE71F8F541}">
      <dgm:prSet/>
      <dgm:spPr/>
      <dgm:t>
        <a:bodyPr/>
        <a:lstStyle/>
        <a:p>
          <a:endParaRPr lang="en-US"/>
        </a:p>
      </dgm:t>
    </dgm:pt>
    <dgm:pt modelId="{E90A9AEC-C2C8-42EC-A84F-CD2BFB7FF04D}" type="sibTrans" cxnId="{4DAE0588-35EC-4D2B-8FDE-9DFE71F8F541}">
      <dgm:prSet/>
      <dgm:spPr/>
      <dgm:t>
        <a:bodyPr/>
        <a:lstStyle/>
        <a:p>
          <a:endParaRPr lang="en-US"/>
        </a:p>
      </dgm:t>
    </dgm:pt>
    <dgm:pt modelId="{01392FD7-5806-4DF2-9487-F12ED2F55E0D}">
      <dgm:prSet/>
      <dgm:spPr/>
      <dgm:t>
        <a:bodyPr/>
        <a:lstStyle/>
        <a:p>
          <a:pPr>
            <a:defRPr cap="all"/>
          </a:pPr>
          <a:r>
            <a:rPr lang="it-IT" b="1" dirty="0"/>
            <a:t>Competenze</a:t>
          </a:r>
          <a:br>
            <a:rPr lang="it-IT" b="1" dirty="0"/>
          </a:br>
          <a:r>
            <a:rPr lang="it-IT" dirty="0"/>
            <a:t>(</a:t>
          </a:r>
          <a:r>
            <a:rPr lang="it-IT" dirty="0" err="1"/>
            <a:t>competence</a:t>
          </a:r>
          <a:r>
            <a:rPr lang="it-IT" dirty="0"/>
            <a:t>)</a:t>
          </a:r>
          <a:br>
            <a:rPr lang="it-IT" dirty="0"/>
          </a:br>
          <a:r>
            <a:rPr lang="it-IT" dirty="0"/>
            <a:t>comprovata </a:t>
          </a:r>
          <a:r>
            <a:rPr lang="it-IT" dirty="0" err="1"/>
            <a:t>capacita`</a:t>
          </a:r>
          <a:r>
            <a:rPr lang="it-IT" dirty="0"/>
            <a:t> di usare conoscenze, </a:t>
          </a:r>
          <a:r>
            <a:rPr lang="it-IT" dirty="0" err="1"/>
            <a:t>abilita`</a:t>
          </a:r>
          <a:r>
            <a:rPr lang="it-IT" dirty="0"/>
            <a:t> e </a:t>
          </a:r>
          <a:r>
            <a:rPr lang="it-IT" dirty="0" err="1"/>
            <a:t>capacita`</a:t>
          </a:r>
          <a:r>
            <a:rPr lang="it-IT" dirty="0"/>
            <a:t> personali, sociali e/o metodologiche, in situazioni di lavoro o di studio e nello sviluppo professionale e/o personale. sono descritte in termini di responsabilità` e autonomia.</a:t>
          </a:r>
          <a:endParaRPr lang="en-US" dirty="0"/>
        </a:p>
      </dgm:t>
    </dgm:pt>
    <dgm:pt modelId="{6AA110E5-8653-4F5C-8C91-DEB8DA0BB52D}" type="parTrans" cxnId="{2B656D7D-FD2D-490D-9643-FFBCB77C98F1}">
      <dgm:prSet/>
      <dgm:spPr/>
      <dgm:t>
        <a:bodyPr/>
        <a:lstStyle/>
        <a:p>
          <a:endParaRPr lang="en-US"/>
        </a:p>
      </dgm:t>
    </dgm:pt>
    <dgm:pt modelId="{DC785C0A-B58D-40D5-93D6-CB0843C73A88}" type="sibTrans" cxnId="{2B656D7D-FD2D-490D-9643-FFBCB77C98F1}">
      <dgm:prSet/>
      <dgm:spPr/>
      <dgm:t>
        <a:bodyPr/>
        <a:lstStyle/>
        <a:p>
          <a:endParaRPr lang="en-US"/>
        </a:p>
      </dgm:t>
    </dgm:pt>
    <dgm:pt modelId="{06ED5DAE-BD5A-3F4A-9743-0CE712FA1DD3}" type="pres">
      <dgm:prSet presAssocID="{F7B5CD64-BFD7-40B1-B55F-D4523C28135A}" presName="hierChild1" presStyleCnt="0">
        <dgm:presLayoutVars>
          <dgm:chPref val="1"/>
          <dgm:dir/>
          <dgm:animOne val="branch"/>
          <dgm:animLvl val="lvl"/>
          <dgm:resizeHandles/>
        </dgm:presLayoutVars>
      </dgm:prSet>
      <dgm:spPr/>
      <dgm:t>
        <a:bodyPr/>
        <a:lstStyle/>
        <a:p>
          <a:endParaRPr lang="it-IT"/>
        </a:p>
      </dgm:t>
    </dgm:pt>
    <dgm:pt modelId="{C79A9A34-297F-B040-9AE7-5D531A78D846}" type="pres">
      <dgm:prSet presAssocID="{90930AB4-97A4-4CA5-AF00-EAB4CFDA8E17}" presName="hierRoot1" presStyleCnt="0"/>
      <dgm:spPr/>
    </dgm:pt>
    <dgm:pt modelId="{58C313E4-E7A4-D644-B754-6C42CBB2E4C0}" type="pres">
      <dgm:prSet presAssocID="{90930AB4-97A4-4CA5-AF00-EAB4CFDA8E17}" presName="composite" presStyleCnt="0"/>
      <dgm:spPr/>
    </dgm:pt>
    <dgm:pt modelId="{502813F5-7333-0849-BC54-313D28CB12B6}" type="pres">
      <dgm:prSet presAssocID="{90930AB4-97A4-4CA5-AF00-EAB4CFDA8E17}" presName="background" presStyleLbl="node0" presStyleIdx="0" presStyleCnt="2"/>
      <dgm:spPr/>
    </dgm:pt>
    <dgm:pt modelId="{1129B662-6102-D244-A6F3-26E891AC91C3}" type="pres">
      <dgm:prSet presAssocID="{90930AB4-97A4-4CA5-AF00-EAB4CFDA8E17}" presName="text" presStyleLbl="fgAcc0" presStyleIdx="0" presStyleCnt="2">
        <dgm:presLayoutVars>
          <dgm:chPref val="3"/>
        </dgm:presLayoutVars>
      </dgm:prSet>
      <dgm:spPr/>
      <dgm:t>
        <a:bodyPr/>
        <a:lstStyle/>
        <a:p>
          <a:endParaRPr lang="it-IT"/>
        </a:p>
      </dgm:t>
    </dgm:pt>
    <dgm:pt modelId="{654D51AF-B5B7-7544-AB84-932CED477B36}" type="pres">
      <dgm:prSet presAssocID="{90930AB4-97A4-4CA5-AF00-EAB4CFDA8E17}" presName="hierChild2" presStyleCnt="0"/>
      <dgm:spPr/>
    </dgm:pt>
    <dgm:pt modelId="{0C1CF6C4-2054-DC4A-8EC2-90AC16B74D8E}" type="pres">
      <dgm:prSet presAssocID="{01392FD7-5806-4DF2-9487-F12ED2F55E0D}" presName="hierRoot1" presStyleCnt="0"/>
      <dgm:spPr/>
    </dgm:pt>
    <dgm:pt modelId="{47B1F8F3-775F-E241-B472-2709FB84141F}" type="pres">
      <dgm:prSet presAssocID="{01392FD7-5806-4DF2-9487-F12ED2F55E0D}" presName="composite" presStyleCnt="0"/>
      <dgm:spPr/>
    </dgm:pt>
    <dgm:pt modelId="{A082B8EC-21A8-9641-9F5A-2AE8B4FC5751}" type="pres">
      <dgm:prSet presAssocID="{01392FD7-5806-4DF2-9487-F12ED2F55E0D}" presName="background" presStyleLbl="node0" presStyleIdx="1" presStyleCnt="2"/>
      <dgm:spPr/>
    </dgm:pt>
    <dgm:pt modelId="{070A72E3-AC34-E846-A955-0F59EE5A994B}" type="pres">
      <dgm:prSet presAssocID="{01392FD7-5806-4DF2-9487-F12ED2F55E0D}" presName="text" presStyleLbl="fgAcc0" presStyleIdx="1" presStyleCnt="2">
        <dgm:presLayoutVars>
          <dgm:chPref val="3"/>
        </dgm:presLayoutVars>
      </dgm:prSet>
      <dgm:spPr/>
      <dgm:t>
        <a:bodyPr/>
        <a:lstStyle/>
        <a:p>
          <a:endParaRPr lang="it-IT"/>
        </a:p>
      </dgm:t>
    </dgm:pt>
    <dgm:pt modelId="{79449324-A2B8-1B4B-B5EC-5D13E55A1E5A}" type="pres">
      <dgm:prSet presAssocID="{01392FD7-5806-4DF2-9487-F12ED2F55E0D}" presName="hierChild2" presStyleCnt="0"/>
      <dgm:spPr/>
    </dgm:pt>
  </dgm:ptLst>
  <dgm:cxnLst>
    <dgm:cxn modelId="{D76673A5-88CC-EF41-8E8D-B7DEC852F238}" type="presOf" srcId="{F7B5CD64-BFD7-40B1-B55F-D4523C28135A}" destId="{06ED5DAE-BD5A-3F4A-9743-0CE712FA1DD3}" srcOrd="0" destOrd="0" presId="urn:microsoft.com/office/officeart/2005/8/layout/hierarchy1"/>
    <dgm:cxn modelId="{2B656D7D-FD2D-490D-9643-FFBCB77C98F1}" srcId="{F7B5CD64-BFD7-40B1-B55F-D4523C28135A}" destId="{01392FD7-5806-4DF2-9487-F12ED2F55E0D}" srcOrd="1" destOrd="0" parTransId="{6AA110E5-8653-4F5C-8C91-DEB8DA0BB52D}" sibTransId="{DC785C0A-B58D-40D5-93D6-CB0843C73A88}"/>
    <dgm:cxn modelId="{23C448A1-F0C1-DF42-B434-441C5E920920}" type="presOf" srcId="{90930AB4-97A4-4CA5-AF00-EAB4CFDA8E17}" destId="{1129B662-6102-D244-A6F3-26E891AC91C3}" srcOrd="0" destOrd="0" presId="urn:microsoft.com/office/officeart/2005/8/layout/hierarchy1"/>
    <dgm:cxn modelId="{E379C5F3-3FC0-7849-8322-453FC8E2C265}" type="presOf" srcId="{01392FD7-5806-4DF2-9487-F12ED2F55E0D}" destId="{070A72E3-AC34-E846-A955-0F59EE5A994B}" srcOrd="0" destOrd="0" presId="urn:microsoft.com/office/officeart/2005/8/layout/hierarchy1"/>
    <dgm:cxn modelId="{4DAE0588-35EC-4D2B-8FDE-9DFE71F8F541}" srcId="{F7B5CD64-BFD7-40B1-B55F-D4523C28135A}" destId="{90930AB4-97A4-4CA5-AF00-EAB4CFDA8E17}" srcOrd="0" destOrd="0" parTransId="{5A752E90-B750-456E-BD83-22AB3E1A271C}" sibTransId="{E90A9AEC-C2C8-42EC-A84F-CD2BFB7FF04D}"/>
    <dgm:cxn modelId="{ADA7ACDF-5E19-494D-AB87-471091335A6C}" type="presParOf" srcId="{06ED5DAE-BD5A-3F4A-9743-0CE712FA1DD3}" destId="{C79A9A34-297F-B040-9AE7-5D531A78D846}" srcOrd="0" destOrd="0" presId="urn:microsoft.com/office/officeart/2005/8/layout/hierarchy1"/>
    <dgm:cxn modelId="{6AAB1231-E105-4F48-886B-8AE3173EE067}" type="presParOf" srcId="{C79A9A34-297F-B040-9AE7-5D531A78D846}" destId="{58C313E4-E7A4-D644-B754-6C42CBB2E4C0}" srcOrd="0" destOrd="0" presId="urn:microsoft.com/office/officeart/2005/8/layout/hierarchy1"/>
    <dgm:cxn modelId="{B8825DDB-6773-F94D-9786-B7549E3E5D08}" type="presParOf" srcId="{58C313E4-E7A4-D644-B754-6C42CBB2E4C0}" destId="{502813F5-7333-0849-BC54-313D28CB12B6}" srcOrd="0" destOrd="0" presId="urn:microsoft.com/office/officeart/2005/8/layout/hierarchy1"/>
    <dgm:cxn modelId="{AB58FA72-D272-CA41-B34D-12235ADFB797}" type="presParOf" srcId="{58C313E4-E7A4-D644-B754-6C42CBB2E4C0}" destId="{1129B662-6102-D244-A6F3-26E891AC91C3}" srcOrd="1" destOrd="0" presId="urn:microsoft.com/office/officeart/2005/8/layout/hierarchy1"/>
    <dgm:cxn modelId="{DD924B2B-1907-3049-8C63-BC78D1959202}" type="presParOf" srcId="{C79A9A34-297F-B040-9AE7-5D531A78D846}" destId="{654D51AF-B5B7-7544-AB84-932CED477B36}" srcOrd="1" destOrd="0" presId="urn:microsoft.com/office/officeart/2005/8/layout/hierarchy1"/>
    <dgm:cxn modelId="{6BAB521A-C6B4-4A4E-B132-584B7E3CB196}" type="presParOf" srcId="{06ED5DAE-BD5A-3F4A-9743-0CE712FA1DD3}" destId="{0C1CF6C4-2054-DC4A-8EC2-90AC16B74D8E}" srcOrd="1" destOrd="0" presId="urn:microsoft.com/office/officeart/2005/8/layout/hierarchy1"/>
    <dgm:cxn modelId="{1545F6D7-2EFA-E346-A26B-4114CC295B11}" type="presParOf" srcId="{0C1CF6C4-2054-DC4A-8EC2-90AC16B74D8E}" destId="{47B1F8F3-775F-E241-B472-2709FB84141F}" srcOrd="0" destOrd="0" presId="urn:microsoft.com/office/officeart/2005/8/layout/hierarchy1"/>
    <dgm:cxn modelId="{AFD3A431-8F06-7443-AF7F-E69C4E7C409A}" type="presParOf" srcId="{47B1F8F3-775F-E241-B472-2709FB84141F}" destId="{A082B8EC-21A8-9641-9F5A-2AE8B4FC5751}" srcOrd="0" destOrd="0" presId="urn:microsoft.com/office/officeart/2005/8/layout/hierarchy1"/>
    <dgm:cxn modelId="{5B652ADB-7AD9-7147-84D5-25807D801FDD}" type="presParOf" srcId="{47B1F8F3-775F-E241-B472-2709FB84141F}" destId="{070A72E3-AC34-E846-A955-0F59EE5A994B}" srcOrd="1" destOrd="0" presId="urn:microsoft.com/office/officeart/2005/8/layout/hierarchy1"/>
    <dgm:cxn modelId="{9A697F1B-2454-B64D-9160-439E2F49FCB7}" type="presParOf" srcId="{0C1CF6C4-2054-DC4A-8EC2-90AC16B74D8E}" destId="{79449324-A2B8-1B4B-B5EC-5D13E55A1E5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11F9FF-DD13-4C88-A446-879B223B65D3}" type="doc">
      <dgm:prSet loTypeId="urn:microsoft.com/office/officeart/2005/8/layout/chevron2" loCatId="process" qsTypeId="urn:microsoft.com/office/officeart/2005/8/quickstyle/simple1" qsCatId="simple" csTypeId="urn:microsoft.com/office/officeart/2005/8/colors/accent3_2" csCatId="accent3" phldr="1"/>
      <dgm:spPr/>
      <dgm:t>
        <a:bodyPr/>
        <a:lstStyle/>
        <a:p>
          <a:endParaRPr lang="it-IT"/>
        </a:p>
      </dgm:t>
    </dgm:pt>
    <dgm:pt modelId="{550BCE94-1271-4159-AE47-5B2AFAB80186}">
      <dgm:prSet phldrT="[Testo]"/>
      <dgm:spPr/>
      <dgm:t>
        <a:bodyPr/>
        <a:lstStyle/>
        <a:p>
          <a:r>
            <a:rPr lang="it-IT" dirty="0"/>
            <a:t>A1</a:t>
          </a:r>
        </a:p>
      </dgm:t>
    </dgm:pt>
    <dgm:pt modelId="{BEFC192A-F0EE-4351-A24A-91B3A8998456}" type="parTrans" cxnId="{DB72668D-C595-4DE2-8906-E3FB621296AB}">
      <dgm:prSet/>
      <dgm:spPr/>
      <dgm:t>
        <a:bodyPr/>
        <a:lstStyle/>
        <a:p>
          <a:endParaRPr lang="it-IT"/>
        </a:p>
      </dgm:t>
    </dgm:pt>
    <dgm:pt modelId="{82E1218A-25AC-4E57-A5E9-87098EF2708D}" type="sibTrans" cxnId="{DB72668D-C595-4DE2-8906-E3FB621296AB}">
      <dgm:prSet/>
      <dgm:spPr/>
      <dgm:t>
        <a:bodyPr/>
        <a:lstStyle/>
        <a:p>
          <a:endParaRPr lang="it-IT"/>
        </a:p>
      </dgm:t>
    </dgm:pt>
    <dgm:pt modelId="{571DF553-82F0-415A-B185-ED509E7EFF01}">
      <dgm:prSet phldrT="[Testo]"/>
      <dgm:spPr/>
      <dgm:t>
        <a:bodyPr/>
        <a:lstStyle/>
        <a:p>
          <a:r>
            <a:rPr lang="it-IT" dirty="0"/>
            <a:t>Fabbisogni formativi delle parti interessate</a:t>
          </a:r>
        </a:p>
      </dgm:t>
    </dgm:pt>
    <dgm:pt modelId="{2BACC30D-6F35-4D10-8D38-95208972BCC1}" type="parTrans" cxnId="{C68EDCF5-5032-45C4-A6FD-4F96607D2506}">
      <dgm:prSet/>
      <dgm:spPr/>
      <dgm:t>
        <a:bodyPr/>
        <a:lstStyle/>
        <a:p>
          <a:endParaRPr lang="it-IT"/>
        </a:p>
      </dgm:t>
    </dgm:pt>
    <dgm:pt modelId="{9193A44E-838A-4B98-B2B3-8C99F32077F1}" type="sibTrans" cxnId="{C68EDCF5-5032-45C4-A6FD-4F96607D2506}">
      <dgm:prSet/>
      <dgm:spPr/>
      <dgm:t>
        <a:bodyPr/>
        <a:lstStyle/>
        <a:p>
          <a:endParaRPr lang="it-IT"/>
        </a:p>
      </dgm:t>
    </dgm:pt>
    <dgm:pt modelId="{7BF6E8BD-83B6-429B-AE8E-B8FA92640D30}">
      <dgm:prSet phldrT="[Testo]"/>
      <dgm:spPr/>
      <dgm:t>
        <a:bodyPr/>
        <a:lstStyle/>
        <a:p>
          <a:r>
            <a:rPr lang="it-IT" dirty="0"/>
            <a:t>A2</a:t>
          </a:r>
        </a:p>
      </dgm:t>
    </dgm:pt>
    <dgm:pt modelId="{DF7CA355-94BF-4976-8DF4-4190E35805CA}" type="parTrans" cxnId="{8207B3A5-B092-42F1-B275-F81D2E322E62}">
      <dgm:prSet/>
      <dgm:spPr/>
      <dgm:t>
        <a:bodyPr/>
        <a:lstStyle/>
        <a:p>
          <a:endParaRPr lang="it-IT"/>
        </a:p>
      </dgm:t>
    </dgm:pt>
    <dgm:pt modelId="{954450D1-6694-4FDC-A997-3C4D659902A3}" type="sibTrans" cxnId="{8207B3A5-B092-42F1-B275-F81D2E322E62}">
      <dgm:prSet/>
      <dgm:spPr/>
      <dgm:t>
        <a:bodyPr/>
        <a:lstStyle/>
        <a:p>
          <a:endParaRPr lang="it-IT"/>
        </a:p>
      </dgm:t>
    </dgm:pt>
    <dgm:pt modelId="{E2BA5321-6E04-410A-9088-E101E989A5D9}">
      <dgm:prSet phldrT="[Testo]"/>
      <dgm:spPr/>
      <dgm:t>
        <a:bodyPr/>
        <a:lstStyle/>
        <a:p>
          <a:r>
            <a:rPr lang="it-IT" dirty="0"/>
            <a:t>Scopi del </a:t>
          </a:r>
          <a:r>
            <a:rPr lang="it-IT" dirty="0" err="1"/>
            <a:t>CdS</a:t>
          </a:r>
          <a:r>
            <a:rPr lang="it-IT" dirty="0"/>
            <a:t> (profilo professionale)</a:t>
          </a:r>
        </a:p>
      </dgm:t>
    </dgm:pt>
    <dgm:pt modelId="{CC1A2F8C-A9A2-4D79-B2CE-3EDCEE78C175}" type="parTrans" cxnId="{D1389ACC-1FA5-4765-B344-BAC856DAED70}">
      <dgm:prSet/>
      <dgm:spPr/>
      <dgm:t>
        <a:bodyPr/>
        <a:lstStyle/>
        <a:p>
          <a:endParaRPr lang="it-IT"/>
        </a:p>
      </dgm:t>
    </dgm:pt>
    <dgm:pt modelId="{19A1B666-2F7A-4B62-99FD-0CA8F3AF30C2}" type="sibTrans" cxnId="{D1389ACC-1FA5-4765-B344-BAC856DAED70}">
      <dgm:prSet/>
      <dgm:spPr/>
      <dgm:t>
        <a:bodyPr/>
        <a:lstStyle/>
        <a:p>
          <a:endParaRPr lang="it-IT"/>
        </a:p>
      </dgm:t>
    </dgm:pt>
    <dgm:pt modelId="{6918234F-D243-4D87-9DB2-983E644EBAEC}">
      <dgm:prSet phldrT="[Testo]"/>
      <dgm:spPr/>
      <dgm:t>
        <a:bodyPr/>
        <a:lstStyle/>
        <a:p>
          <a:r>
            <a:rPr lang="it-IT" dirty="0"/>
            <a:t>A4a</a:t>
          </a:r>
        </a:p>
      </dgm:t>
    </dgm:pt>
    <dgm:pt modelId="{4034AAE8-C6A1-4BB0-A55C-041864021A13}" type="parTrans" cxnId="{DE8ACA6E-9509-461E-A22C-59EEC938AFBD}">
      <dgm:prSet/>
      <dgm:spPr/>
      <dgm:t>
        <a:bodyPr/>
        <a:lstStyle/>
        <a:p>
          <a:endParaRPr lang="it-IT"/>
        </a:p>
      </dgm:t>
    </dgm:pt>
    <dgm:pt modelId="{489C510C-950B-4021-B67E-F4EB552B494F}" type="sibTrans" cxnId="{DE8ACA6E-9509-461E-A22C-59EEC938AFBD}">
      <dgm:prSet/>
      <dgm:spPr/>
      <dgm:t>
        <a:bodyPr/>
        <a:lstStyle/>
        <a:p>
          <a:endParaRPr lang="it-IT"/>
        </a:p>
      </dgm:t>
    </dgm:pt>
    <dgm:pt modelId="{03539C3B-983A-4225-885F-964803A504AA}">
      <dgm:prSet phldrT="[Testo]"/>
      <dgm:spPr/>
      <dgm:t>
        <a:bodyPr/>
        <a:lstStyle/>
        <a:p>
          <a:r>
            <a:rPr lang="it-IT" dirty="0"/>
            <a:t>Obiettivi formativi specifici</a:t>
          </a:r>
        </a:p>
      </dgm:t>
    </dgm:pt>
    <dgm:pt modelId="{9EA35A3E-F50C-40D9-92A8-890543F8C32E}" type="parTrans" cxnId="{3A68C43C-B594-41E0-94BE-B03602FE6747}">
      <dgm:prSet/>
      <dgm:spPr/>
      <dgm:t>
        <a:bodyPr/>
        <a:lstStyle/>
        <a:p>
          <a:endParaRPr lang="it-IT"/>
        </a:p>
      </dgm:t>
    </dgm:pt>
    <dgm:pt modelId="{8258ABF8-2618-4817-8E8F-5D119F3D5FE0}" type="sibTrans" cxnId="{3A68C43C-B594-41E0-94BE-B03602FE6747}">
      <dgm:prSet/>
      <dgm:spPr/>
      <dgm:t>
        <a:bodyPr/>
        <a:lstStyle/>
        <a:p>
          <a:endParaRPr lang="it-IT"/>
        </a:p>
      </dgm:t>
    </dgm:pt>
    <dgm:pt modelId="{12B7BC79-9D3C-4CD8-9F3E-BBAFD5CDFDAA}">
      <dgm:prSet/>
      <dgm:spPr/>
      <dgm:t>
        <a:bodyPr/>
        <a:lstStyle/>
        <a:p>
          <a:r>
            <a:rPr lang="it-IT" dirty="0"/>
            <a:t>A4b c</a:t>
          </a:r>
        </a:p>
      </dgm:t>
    </dgm:pt>
    <dgm:pt modelId="{5DD78385-DF1D-4A1C-8343-A2E325204015}" type="parTrans" cxnId="{8F4514C3-91DE-499E-88C7-9ED73118E019}">
      <dgm:prSet/>
      <dgm:spPr/>
    </dgm:pt>
    <dgm:pt modelId="{3B115469-B8B5-4716-A282-C3A88874E085}" type="sibTrans" cxnId="{8F4514C3-91DE-499E-88C7-9ED73118E019}">
      <dgm:prSet/>
      <dgm:spPr/>
      <dgm:t>
        <a:bodyPr/>
        <a:lstStyle/>
        <a:p>
          <a:endParaRPr lang="en-US"/>
        </a:p>
      </dgm:t>
    </dgm:pt>
    <dgm:pt modelId="{11305090-A7C1-4C8F-97F5-E6A188ED52A0}">
      <dgm:prSet/>
      <dgm:spPr/>
      <dgm:t>
        <a:bodyPr/>
        <a:lstStyle/>
        <a:p>
          <a:r>
            <a:rPr lang="it-IT" dirty="0"/>
            <a:t>Risultati di apprendimento attesi</a:t>
          </a:r>
        </a:p>
      </dgm:t>
    </dgm:pt>
    <dgm:pt modelId="{CB0AD739-7F28-4AD4-B7D8-B8E60F56B4E9}" type="parTrans" cxnId="{89F10B7D-123C-4DAB-A41E-82B2BFF6A274}">
      <dgm:prSet/>
      <dgm:spPr/>
    </dgm:pt>
    <dgm:pt modelId="{28617E69-8031-4FA8-BCF8-A516ADE6C419}" type="sibTrans" cxnId="{89F10B7D-123C-4DAB-A41E-82B2BFF6A274}">
      <dgm:prSet/>
      <dgm:spPr/>
      <dgm:t>
        <a:bodyPr/>
        <a:lstStyle/>
        <a:p>
          <a:endParaRPr lang="en-US"/>
        </a:p>
      </dgm:t>
    </dgm:pt>
    <dgm:pt modelId="{B93DB999-3A3A-492F-BAC5-B8891D8C778C}">
      <dgm:prSet/>
      <dgm:spPr/>
      <dgm:t>
        <a:bodyPr/>
        <a:lstStyle/>
        <a:p>
          <a:r>
            <a:rPr lang="it-IT" dirty="0"/>
            <a:t>B1</a:t>
          </a:r>
        </a:p>
      </dgm:t>
    </dgm:pt>
    <dgm:pt modelId="{B52DE785-343E-4732-B8F0-9CCA2805CBFA}" type="parTrans" cxnId="{CEE7678F-CE2D-42A8-9F69-B7204D9AA1AC}">
      <dgm:prSet/>
      <dgm:spPr/>
    </dgm:pt>
    <dgm:pt modelId="{2541DFE6-A41B-4523-9906-1BDC30EBAEE9}" type="sibTrans" cxnId="{CEE7678F-CE2D-42A8-9F69-B7204D9AA1AC}">
      <dgm:prSet/>
      <dgm:spPr/>
      <dgm:t>
        <a:bodyPr/>
        <a:lstStyle/>
        <a:p>
          <a:endParaRPr lang="en-US"/>
        </a:p>
      </dgm:t>
    </dgm:pt>
    <dgm:pt modelId="{A22439C1-C683-44F4-8A1E-BE1FEECB4CCF}">
      <dgm:prSet/>
      <dgm:spPr/>
      <dgm:t>
        <a:bodyPr/>
        <a:lstStyle/>
        <a:p>
          <a:r>
            <a:rPr lang="it-IT" dirty="0"/>
            <a:t>Piano degli studi</a:t>
          </a:r>
        </a:p>
      </dgm:t>
    </dgm:pt>
    <dgm:pt modelId="{E0DFA217-A3BD-4765-84E5-E86A87017F2E}" type="parTrans" cxnId="{4C3D38E6-A7B1-4B4A-9FDE-D3A5393398F2}">
      <dgm:prSet/>
      <dgm:spPr/>
    </dgm:pt>
    <dgm:pt modelId="{61C60C29-A887-4435-BCC5-18F9187417BD}" type="sibTrans" cxnId="{4C3D38E6-A7B1-4B4A-9FDE-D3A5393398F2}">
      <dgm:prSet/>
      <dgm:spPr/>
      <dgm:t>
        <a:bodyPr/>
        <a:lstStyle/>
        <a:p>
          <a:endParaRPr lang="en-US"/>
        </a:p>
      </dgm:t>
    </dgm:pt>
    <dgm:pt modelId="{7F89D6C5-5D07-0943-800C-C7F7C507C937}" type="pres">
      <dgm:prSet presAssocID="{B811F9FF-DD13-4C88-A446-879B223B65D3}" presName="linearFlow" presStyleCnt="0">
        <dgm:presLayoutVars>
          <dgm:dir/>
          <dgm:animLvl val="lvl"/>
          <dgm:resizeHandles val="exact"/>
        </dgm:presLayoutVars>
      </dgm:prSet>
      <dgm:spPr/>
      <dgm:t>
        <a:bodyPr/>
        <a:lstStyle/>
        <a:p>
          <a:endParaRPr lang="it-IT"/>
        </a:p>
      </dgm:t>
    </dgm:pt>
    <dgm:pt modelId="{CD87013C-69E8-4C40-88EF-E89D6D714BFD}" type="pres">
      <dgm:prSet presAssocID="{550BCE94-1271-4159-AE47-5B2AFAB80186}" presName="composite" presStyleCnt="0"/>
      <dgm:spPr/>
    </dgm:pt>
    <dgm:pt modelId="{252D6664-BC37-2649-87DD-6140F36607CF}" type="pres">
      <dgm:prSet presAssocID="{550BCE94-1271-4159-AE47-5B2AFAB80186}" presName="parentText" presStyleLbl="alignNode1" presStyleIdx="0" presStyleCnt="5">
        <dgm:presLayoutVars>
          <dgm:chMax val="1"/>
          <dgm:bulletEnabled val="1"/>
        </dgm:presLayoutVars>
      </dgm:prSet>
      <dgm:spPr/>
      <dgm:t>
        <a:bodyPr/>
        <a:lstStyle/>
        <a:p>
          <a:endParaRPr lang="it-IT"/>
        </a:p>
      </dgm:t>
    </dgm:pt>
    <dgm:pt modelId="{84975181-8B39-C24E-BCCF-99E4F9B3C03B}" type="pres">
      <dgm:prSet presAssocID="{550BCE94-1271-4159-AE47-5B2AFAB80186}" presName="descendantText" presStyleLbl="alignAcc1" presStyleIdx="0" presStyleCnt="5">
        <dgm:presLayoutVars>
          <dgm:bulletEnabled val="1"/>
        </dgm:presLayoutVars>
      </dgm:prSet>
      <dgm:spPr/>
      <dgm:t>
        <a:bodyPr/>
        <a:lstStyle/>
        <a:p>
          <a:endParaRPr lang="it-IT"/>
        </a:p>
      </dgm:t>
    </dgm:pt>
    <dgm:pt modelId="{F820CC7A-B245-7D45-824A-D6BA0B7C8087}" type="pres">
      <dgm:prSet presAssocID="{82E1218A-25AC-4E57-A5E9-87098EF2708D}" presName="sp" presStyleCnt="0"/>
      <dgm:spPr/>
    </dgm:pt>
    <dgm:pt modelId="{397BD68A-D4AF-CE47-9524-A1DB3D3C9038}" type="pres">
      <dgm:prSet presAssocID="{7BF6E8BD-83B6-429B-AE8E-B8FA92640D30}" presName="composite" presStyleCnt="0"/>
      <dgm:spPr/>
    </dgm:pt>
    <dgm:pt modelId="{013E395F-6514-FB4B-A114-15FD3CEF2B0F}" type="pres">
      <dgm:prSet presAssocID="{7BF6E8BD-83B6-429B-AE8E-B8FA92640D30}" presName="parentText" presStyleLbl="alignNode1" presStyleIdx="1" presStyleCnt="5">
        <dgm:presLayoutVars>
          <dgm:chMax val="1"/>
          <dgm:bulletEnabled val="1"/>
        </dgm:presLayoutVars>
      </dgm:prSet>
      <dgm:spPr/>
      <dgm:t>
        <a:bodyPr/>
        <a:lstStyle/>
        <a:p>
          <a:endParaRPr lang="it-IT"/>
        </a:p>
      </dgm:t>
    </dgm:pt>
    <dgm:pt modelId="{CB3E5127-CD95-EE45-A490-42AE14CEF13A}" type="pres">
      <dgm:prSet presAssocID="{7BF6E8BD-83B6-429B-AE8E-B8FA92640D30}" presName="descendantText" presStyleLbl="alignAcc1" presStyleIdx="1" presStyleCnt="5">
        <dgm:presLayoutVars>
          <dgm:bulletEnabled val="1"/>
        </dgm:presLayoutVars>
      </dgm:prSet>
      <dgm:spPr/>
      <dgm:t>
        <a:bodyPr/>
        <a:lstStyle/>
        <a:p>
          <a:endParaRPr lang="it-IT"/>
        </a:p>
      </dgm:t>
    </dgm:pt>
    <dgm:pt modelId="{78241033-6A32-164A-A804-C7A1B42BEBC1}" type="pres">
      <dgm:prSet presAssocID="{954450D1-6694-4FDC-A997-3C4D659902A3}" presName="sp" presStyleCnt="0"/>
      <dgm:spPr/>
    </dgm:pt>
    <dgm:pt modelId="{848DFC47-8F0F-AD47-9139-F68F8A8C931A}" type="pres">
      <dgm:prSet presAssocID="{6918234F-D243-4D87-9DB2-983E644EBAEC}" presName="composite" presStyleCnt="0"/>
      <dgm:spPr/>
    </dgm:pt>
    <dgm:pt modelId="{CE2E9D17-6B39-2F4F-932F-26E4949E4799}" type="pres">
      <dgm:prSet presAssocID="{6918234F-D243-4D87-9DB2-983E644EBAEC}" presName="parentText" presStyleLbl="alignNode1" presStyleIdx="2" presStyleCnt="5">
        <dgm:presLayoutVars>
          <dgm:chMax val="1"/>
          <dgm:bulletEnabled val="1"/>
        </dgm:presLayoutVars>
      </dgm:prSet>
      <dgm:spPr/>
      <dgm:t>
        <a:bodyPr/>
        <a:lstStyle/>
        <a:p>
          <a:endParaRPr lang="it-IT"/>
        </a:p>
      </dgm:t>
    </dgm:pt>
    <dgm:pt modelId="{4901F697-EB42-0047-8747-11E65DD79DB9}" type="pres">
      <dgm:prSet presAssocID="{6918234F-D243-4D87-9DB2-983E644EBAEC}" presName="descendantText" presStyleLbl="alignAcc1" presStyleIdx="2" presStyleCnt="5">
        <dgm:presLayoutVars>
          <dgm:bulletEnabled val="1"/>
        </dgm:presLayoutVars>
      </dgm:prSet>
      <dgm:spPr/>
      <dgm:t>
        <a:bodyPr/>
        <a:lstStyle/>
        <a:p>
          <a:endParaRPr lang="it-IT"/>
        </a:p>
      </dgm:t>
    </dgm:pt>
    <dgm:pt modelId="{AFEED322-4A5C-4041-9CD9-A98EBE82B9C2}" type="pres">
      <dgm:prSet presAssocID="{489C510C-950B-4021-B67E-F4EB552B494F}" presName="sp" presStyleCnt="0"/>
      <dgm:spPr/>
    </dgm:pt>
    <dgm:pt modelId="{2967CE97-3441-5C40-AC69-3DD5370D729E}" type="pres">
      <dgm:prSet presAssocID="{12B7BC79-9D3C-4CD8-9F3E-BBAFD5CDFDAA}" presName="composite" presStyleCnt="0"/>
      <dgm:spPr/>
    </dgm:pt>
    <dgm:pt modelId="{E1316FC2-0771-F843-A982-4D79A8EE4D7B}" type="pres">
      <dgm:prSet presAssocID="{12B7BC79-9D3C-4CD8-9F3E-BBAFD5CDFDAA}" presName="parentText" presStyleLbl="alignNode1" presStyleIdx="3" presStyleCnt="5">
        <dgm:presLayoutVars>
          <dgm:chMax val="1"/>
          <dgm:bulletEnabled val="1"/>
        </dgm:presLayoutVars>
      </dgm:prSet>
      <dgm:spPr/>
      <dgm:t>
        <a:bodyPr/>
        <a:lstStyle/>
        <a:p>
          <a:endParaRPr lang="it-IT"/>
        </a:p>
      </dgm:t>
    </dgm:pt>
    <dgm:pt modelId="{0AECF2B3-81E6-E64C-8932-8E9CF9BA0B68}" type="pres">
      <dgm:prSet presAssocID="{12B7BC79-9D3C-4CD8-9F3E-BBAFD5CDFDAA}" presName="descendantText" presStyleLbl="alignAcc1" presStyleIdx="3" presStyleCnt="5">
        <dgm:presLayoutVars>
          <dgm:bulletEnabled val="1"/>
        </dgm:presLayoutVars>
      </dgm:prSet>
      <dgm:spPr/>
      <dgm:t>
        <a:bodyPr/>
        <a:lstStyle/>
        <a:p>
          <a:endParaRPr lang="it-IT"/>
        </a:p>
      </dgm:t>
    </dgm:pt>
    <dgm:pt modelId="{965068FC-0F8E-DE46-A193-A936AC73B8C9}" type="pres">
      <dgm:prSet presAssocID="{3B115469-B8B5-4716-A282-C3A88874E085}" presName="sp" presStyleCnt="0"/>
      <dgm:spPr/>
    </dgm:pt>
    <dgm:pt modelId="{7DBDA1FD-7647-5C45-9576-3572F98670CF}" type="pres">
      <dgm:prSet presAssocID="{B93DB999-3A3A-492F-BAC5-B8891D8C778C}" presName="composite" presStyleCnt="0"/>
      <dgm:spPr/>
    </dgm:pt>
    <dgm:pt modelId="{D1C966C0-30C9-BB4E-A964-07D2522F3FAB}" type="pres">
      <dgm:prSet presAssocID="{B93DB999-3A3A-492F-BAC5-B8891D8C778C}" presName="parentText" presStyleLbl="alignNode1" presStyleIdx="4" presStyleCnt="5">
        <dgm:presLayoutVars>
          <dgm:chMax val="1"/>
          <dgm:bulletEnabled val="1"/>
        </dgm:presLayoutVars>
      </dgm:prSet>
      <dgm:spPr/>
      <dgm:t>
        <a:bodyPr/>
        <a:lstStyle/>
        <a:p>
          <a:endParaRPr lang="it-IT"/>
        </a:p>
      </dgm:t>
    </dgm:pt>
    <dgm:pt modelId="{8A73D7A0-F511-E343-BF77-54C7D83ABF8F}" type="pres">
      <dgm:prSet presAssocID="{B93DB999-3A3A-492F-BAC5-B8891D8C778C}" presName="descendantText" presStyleLbl="alignAcc1" presStyleIdx="4" presStyleCnt="5">
        <dgm:presLayoutVars>
          <dgm:bulletEnabled val="1"/>
        </dgm:presLayoutVars>
      </dgm:prSet>
      <dgm:spPr/>
      <dgm:t>
        <a:bodyPr/>
        <a:lstStyle/>
        <a:p>
          <a:endParaRPr lang="it-IT"/>
        </a:p>
      </dgm:t>
    </dgm:pt>
  </dgm:ptLst>
  <dgm:cxnLst>
    <dgm:cxn modelId="{0AB19CC8-1592-E241-8D9E-8D95E42FE09B}" type="presOf" srcId="{6918234F-D243-4D87-9DB2-983E644EBAEC}" destId="{CE2E9D17-6B39-2F4F-932F-26E4949E4799}" srcOrd="0" destOrd="0" presId="urn:microsoft.com/office/officeart/2005/8/layout/chevron2"/>
    <dgm:cxn modelId="{3A68C43C-B594-41E0-94BE-B03602FE6747}" srcId="{6918234F-D243-4D87-9DB2-983E644EBAEC}" destId="{03539C3B-983A-4225-885F-964803A504AA}" srcOrd="0" destOrd="0" parTransId="{9EA35A3E-F50C-40D9-92A8-890543F8C32E}" sibTransId="{8258ABF8-2618-4817-8E8F-5D119F3D5FE0}"/>
    <dgm:cxn modelId="{465C83A2-5486-B041-9CCC-35EE377E15D0}" type="presOf" srcId="{B811F9FF-DD13-4C88-A446-879B223B65D3}" destId="{7F89D6C5-5D07-0943-800C-C7F7C507C937}" srcOrd="0" destOrd="0" presId="urn:microsoft.com/office/officeart/2005/8/layout/chevron2"/>
    <dgm:cxn modelId="{4C3D38E6-A7B1-4B4A-9FDE-D3A5393398F2}" srcId="{B93DB999-3A3A-492F-BAC5-B8891D8C778C}" destId="{A22439C1-C683-44F4-8A1E-BE1FEECB4CCF}" srcOrd="0" destOrd="0" parTransId="{E0DFA217-A3BD-4765-84E5-E86A87017F2E}" sibTransId="{61C60C29-A887-4435-BCC5-18F9187417BD}"/>
    <dgm:cxn modelId="{13A5A430-A87E-F748-9005-43A80FAA9381}" type="presOf" srcId="{571DF553-82F0-415A-B185-ED509E7EFF01}" destId="{84975181-8B39-C24E-BCCF-99E4F9B3C03B}" srcOrd="0" destOrd="0" presId="urn:microsoft.com/office/officeart/2005/8/layout/chevron2"/>
    <dgm:cxn modelId="{89F10B7D-123C-4DAB-A41E-82B2BFF6A274}" srcId="{12B7BC79-9D3C-4CD8-9F3E-BBAFD5CDFDAA}" destId="{11305090-A7C1-4C8F-97F5-E6A188ED52A0}" srcOrd="0" destOrd="0" parTransId="{CB0AD739-7F28-4AD4-B7D8-B8E60F56B4E9}" sibTransId="{28617E69-8031-4FA8-BCF8-A516ADE6C419}"/>
    <dgm:cxn modelId="{517E7F9A-1175-E74F-A991-91FF9BF3E93E}" type="presOf" srcId="{E2BA5321-6E04-410A-9088-E101E989A5D9}" destId="{CB3E5127-CD95-EE45-A490-42AE14CEF13A}" srcOrd="0" destOrd="0" presId="urn:microsoft.com/office/officeart/2005/8/layout/chevron2"/>
    <dgm:cxn modelId="{C06963A8-B8E1-4B45-8D30-F3AF791EF350}" type="presOf" srcId="{550BCE94-1271-4159-AE47-5B2AFAB80186}" destId="{252D6664-BC37-2649-87DD-6140F36607CF}" srcOrd="0" destOrd="0" presId="urn:microsoft.com/office/officeart/2005/8/layout/chevron2"/>
    <dgm:cxn modelId="{DB72668D-C595-4DE2-8906-E3FB621296AB}" srcId="{B811F9FF-DD13-4C88-A446-879B223B65D3}" destId="{550BCE94-1271-4159-AE47-5B2AFAB80186}" srcOrd="0" destOrd="0" parTransId="{BEFC192A-F0EE-4351-A24A-91B3A8998456}" sibTransId="{82E1218A-25AC-4E57-A5E9-87098EF2708D}"/>
    <dgm:cxn modelId="{BE1759F8-35E1-5149-B0B2-32C1B267EDB6}" type="presOf" srcId="{12B7BC79-9D3C-4CD8-9F3E-BBAFD5CDFDAA}" destId="{E1316FC2-0771-F843-A982-4D79A8EE4D7B}" srcOrd="0" destOrd="0" presId="urn:microsoft.com/office/officeart/2005/8/layout/chevron2"/>
    <dgm:cxn modelId="{8F4514C3-91DE-499E-88C7-9ED73118E019}" srcId="{B811F9FF-DD13-4C88-A446-879B223B65D3}" destId="{12B7BC79-9D3C-4CD8-9F3E-BBAFD5CDFDAA}" srcOrd="3" destOrd="0" parTransId="{5DD78385-DF1D-4A1C-8343-A2E325204015}" sibTransId="{3B115469-B8B5-4716-A282-C3A88874E085}"/>
    <dgm:cxn modelId="{DF40C157-66AE-174E-9938-0FFC9231188C}" type="presOf" srcId="{7BF6E8BD-83B6-429B-AE8E-B8FA92640D30}" destId="{013E395F-6514-FB4B-A114-15FD3CEF2B0F}" srcOrd="0" destOrd="0" presId="urn:microsoft.com/office/officeart/2005/8/layout/chevron2"/>
    <dgm:cxn modelId="{DE8ACA6E-9509-461E-A22C-59EEC938AFBD}" srcId="{B811F9FF-DD13-4C88-A446-879B223B65D3}" destId="{6918234F-D243-4D87-9DB2-983E644EBAEC}" srcOrd="2" destOrd="0" parTransId="{4034AAE8-C6A1-4BB0-A55C-041864021A13}" sibTransId="{489C510C-950B-4021-B67E-F4EB552B494F}"/>
    <dgm:cxn modelId="{CEE7678F-CE2D-42A8-9F69-B7204D9AA1AC}" srcId="{B811F9FF-DD13-4C88-A446-879B223B65D3}" destId="{B93DB999-3A3A-492F-BAC5-B8891D8C778C}" srcOrd="4" destOrd="0" parTransId="{B52DE785-343E-4732-B8F0-9CCA2805CBFA}" sibTransId="{2541DFE6-A41B-4523-9906-1BDC30EBAEE9}"/>
    <dgm:cxn modelId="{7A275AAF-CFE1-9042-AC40-B9C1A06996FC}" type="presOf" srcId="{B93DB999-3A3A-492F-BAC5-B8891D8C778C}" destId="{D1C966C0-30C9-BB4E-A964-07D2522F3FAB}" srcOrd="0" destOrd="0" presId="urn:microsoft.com/office/officeart/2005/8/layout/chevron2"/>
    <dgm:cxn modelId="{8BCB9928-2D0D-D54F-A673-44A0EAFE7C56}" type="presOf" srcId="{03539C3B-983A-4225-885F-964803A504AA}" destId="{4901F697-EB42-0047-8747-11E65DD79DB9}" srcOrd="0" destOrd="0" presId="urn:microsoft.com/office/officeart/2005/8/layout/chevron2"/>
    <dgm:cxn modelId="{C68EDCF5-5032-45C4-A6FD-4F96607D2506}" srcId="{550BCE94-1271-4159-AE47-5B2AFAB80186}" destId="{571DF553-82F0-415A-B185-ED509E7EFF01}" srcOrd="0" destOrd="0" parTransId="{2BACC30D-6F35-4D10-8D38-95208972BCC1}" sibTransId="{9193A44E-838A-4B98-B2B3-8C99F32077F1}"/>
    <dgm:cxn modelId="{70F1D6B7-FEE7-974A-8B9C-A18D0A014087}" type="presOf" srcId="{A22439C1-C683-44F4-8A1E-BE1FEECB4CCF}" destId="{8A73D7A0-F511-E343-BF77-54C7D83ABF8F}" srcOrd="0" destOrd="0" presId="urn:microsoft.com/office/officeart/2005/8/layout/chevron2"/>
    <dgm:cxn modelId="{D1389ACC-1FA5-4765-B344-BAC856DAED70}" srcId="{7BF6E8BD-83B6-429B-AE8E-B8FA92640D30}" destId="{E2BA5321-6E04-410A-9088-E101E989A5D9}" srcOrd="0" destOrd="0" parTransId="{CC1A2F8C-A9A2-4D79-B2CE-3EDCEE78C175}" sibTransId="{19A1B666-2F7A-4B62-99FD-0CA8F3AF30C2}"/>
    <dgm:cxn modelId="{8207B3A5-B092-42F1-B275-F81D2E322E62}" srcId="{B811F9FF-DD13-4C88-A446-879B223B65D3}" destId="{7BF6E8BD-83B6-429B-AE8E-B8FA92640D30}" srcOrd="1" destOrd="0" parTransId="{DF7CA355-94BF-4976-8DF4-4190E35805CA}" sibTransId="{954450D1-6694-4FDC-A997-3C4D659902A3}"/>
    <dgm:cxn modelId="{2D3C71D8-E45D-CB43-99B3-7135E5D44B97}" type="presOf" srcId="{11305090-A7C1-4C8F-97F5-E6A188ED52A0}" destId="{0AECF2B3-81E6-E64C-8932-8E9CF9BA0B68}" srcOrd="0" destOrd="0" presId="urn:microsoft.com/office/officeart/2005/8/layout/chevron2"/>
    <dgm:cxn modelId="{403A02FB-45DC-DB4B-B3AB-FB9E6B6912AB}" type="presParOf" srcId="{7F89D6C5-5D07-0943-800C-C7F7C507C937}" destId="{CD87013C-69E8-4C40-88EF-E89D6D714BFD}" srcOrd="0" destOrd="0" presId="urn:microsoft.com/office/officeart/2005/8/layout/chevron2"/>
    <dgm:cxn modelId="{98DC65A1-6245-614C-A3A8-AE9A92FA9DDA}" type="presParOf" srcId="{CD87013C-69E8-4C40-88EF-E89D6D714BFD}" destId="{252D6664-BC37-2649-87DD-6140F36607CF}" srcOrd="0" destOrd="0" presId="urn:microsoft.com/office/officeart/2005/8/layout/chevron2"/>
    <dgm:cxn modelId="{CCCDB004-5496-BC46-B4F4-1C91B1B1365E}" type="presParOf" srcId="{CD87013C-69E8-4C40-88EF-E89D6D714BFD}" destId="{84975181-8B39-C24E-BCCF-99E4F9B3C03B}" srcOrd="1" destOrd="0" presId="urn:microsoft.com/office/officeart/2005/8/layout/chevron2"/>
    <dgm:cxn modelId="{D83FDBF6-40E7-5445-88D8-AEDE2E7FDB5F}" type="presParOf" srcId="{7F89D6C5-5D07-0943-800C-C7F7C507C937}" destId="{F820CC7A-B245-7D45-824A-D6BA0B7C8087}" srcOrd="1" destOrd="0" presId="urn:microsoft.com/office/officeart/2005/8/layout/chevron2"/>
    <dgm:cxn modelId="{DB871CDB-60C8-5545-B0A8-F085D374B910}" type="presParOf" srcId="{7F89D6C5-5D07-0943-800C-C7F7C507C937}" destId="{397BD68A-D4AF-CE47-9524-A1DB3D3C9038}" srcOrd="2" destOrd="0" presId="urn:microsoft.com/office/officeart/2005/8/layout/chevron2"/>
    <dgm:cxn modelId="{7C6AC390-B850-5547-A6A5-1C309508837B}" type="presParOf" srcId="{397BD68A-D4AF-CE47-9524-A1DB3D3C9038}" destId="{013E395F-6514-FB4B-A114-15FD3CEF2B0F}" srcOrd="0" destOrd="0" presId="urn:microsoft.com/office/officeart/2005/8/layout/chevron2"/>
    <dgm:cxn modelId="{87B98CBC-A6F2-7546-9090-637DA7CF7C10}" type="presParOf" srcId="{397BD68A-D4AF-CE47-9524-A1DB3D3C9038}" destId="{CB3E5127-CD95-EE45-A490-42AE14CEF13A}" srcOrd="1" destOrd="0" presId="urn:microsoft.com/office/officeart/2005/8/layout/chevron2"/>
    <dgm:cxn modelId="{F26ACD40-42E7-EC49-B22E-1D64E4030050}" type="presParOf" srcId="{7F89D6C5-5D07-0943-800C-C7F7C507C937}" destId="{78241033-6A32-164A-A804-C7A1B42BEBC1}" srcOrd="3" destOrd="0" presId="urn:microsoft.com/office/officeart/2005/8/layout/chevron2"/>
    <dgm:cxn modelId="{FD108DA5-DB0A-4140-9190-B471F40437F7}" type="presParOf" srcId="{7F89D6C5-5D07-0943-800C-C7F7C507C937}" destId="{848DFC47-8F0F-AD47-9139-F68F8A8C931A}" srcOrd="4" destOrd="0" presId="urn:microsoft.com/office/officeart/2005/8/layout/chevron2"/>
    <dgm:cxn modelId="{28A14EED-D476-F549-8D50-20BD33CCED00}" type="presParOf" srcId="{848DFC47-8F0F-AD47-9139-F68F8A8C931A}" destId="{CE2E9D17-6B39-2F4F-932F-26E4949E4799}" srcOrd="0" destOrd="0" presId="urn:microsoft.com/office/officeart/2005/8/layout/chevron2"/>
    <dgm:cxn modelId="{A4D720F9-4185-FB44-B8BA-2CD4DF08F54F}" type="presParOf" srcId="{848DFC47-8F0F-AD47-9139-F68F8A8C931A}" destId="{4901F697-EB42-0047-8747-11E65DD79DB9}" srcOrd="1" destOrd="0" presId="urn:microsoft.com/office/officeart/2005/8/layout/chevron2"/>
    <dgm:cxn modelId="{7F2274F9-A66D-C24B-A517-86DF41615E32}" type="presParOf" srcId="{7F89D6C5-5D07-0943-800C-C7F7C507C937}" destId="{AFEED322-4A5C-4041-9CD9-A98EBE82B9C2}" srcOrd="5" destOrd="0" presId="urn:microsoft.com/office/officeart/2005/8/layout/chevron2"/>
    <dgm:cxn modelId="{EC9F9B74-CF24-8A4B-8D5F-90582296EAA3}" type="presParOf" srcId="{7F89D6C5-5D07-0943-800C-C7F7C507C937}" destId="{2967CE97-3441-5C40-AC69-3DD5370D729E}" srcOrd="6" destOrd="0" presId="urn:microsoft.com/office/officeart/2005/8/layout/chevron2"/>
    <dgm:cxn modelId="{DBB62CC6-F5A8-6F4D-88D7-99E9E937BAF1}" type="presParOf" srcId="{2967CE97-3441-5C40-AC69-3DD5370D729E}" destId="{E1316FC2-0771-F843-A982-4D79A8EE4D7B}" srcOrd="0" destOrd="0" presId="urn:microsoft.com/office/officeart/2005/8/layout/chevron2"/>
    <dgm:cxn modelId="{42C25ADC-6177-2940-B0D7-DB0685F80DC7}" type="presParOf" srcId="{2967CE97-3441-5C40-AC69-3DD5370D729E}" destId="{0AECF2B3-81E6-E64C-8932-8E9CF9BA0B68}" srcOrd="1" destOrd="0" presId="urn:microsoft.com/office/officeart/2005/8/layout/chevron2"/>
    <dgm:cxn modelId="{1ACB755C-BC5F-D542-AB0B-682B170D5A20}" type="presParOf" srcId="{7F89D6C5-5D07-0943-800C-C7F7C507C937}" destId="{965068FC-0F8E-DE46-A193-A936AC73B8C9}" srcOrd="7" destOrd="0" presId="urn:microsoft.com/office/officeart/2005/8/layout/chevron2"/>
    <dgm:cxn modelId="{C7600164-4B32-AC49-AEC4-41249866870B}" type="presParOf" srcId="{7F89D6C5-5D07-0943-800C-C7F7C507C937}" destId="{7DBDA1FD-7647-5C45-9576-3572F98670CF}" srcOrd="8" destOrd="0" presId="urn:microsoft.com/office/officeart/2005/8/layout/chevron2"/>
    <dgm:cxn modelId="{AC787F12-7970-4A49-9186-FF8805ABD980}" type="presParOf" srcId="{7DBDA1FD-7647-5C45-9576-3572F98670CF}" destId="{D1C966C0-30C9-BB4E-A964-07D2522F3FAB}" srcOrd="0" destOrd="0" presId="urn:microsoft.com/office/officeart/2005/8/layout/chevron2"/>
    <dgm:cxn modelId="{2B10707F-5FB6-A647-BDE7-57F9DC8191D1}" type="presParOf" srcId="{7DBDA1FD-7647-5C45-9576-3572F98670CF}" destId="{8A73D7A0-F511-E343-BF77-54C7D83ABF8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CB0EE4-B9BF-4E69-9D6C-8AB425458A8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D9314363-23D2-432C-9D2C-54EB1C5A09BD}">
      <dgm:prSet/>
      <dgm:spPr/>
      <dgm:t>
        <a:bodyPr/>
        <a:lstStyle/>
        <a:p>
          <a:r>
            <a:rPr lang="it-IT" b="1"/>
            <a:t>Vetrina di presentazione del Corso di Studio </a:t>
          </a:r>
          <a:endParaRPr lang="en-US"/>
        </a:p>
      </dgm:t>
    </dgm:pt>
    <dgm:pt modelId="{5E1EE7E6-9A72-46A5-BEF0-CFAB2DA9404B}" type="parTrans" cxnId="{FAE78BDF-8339-4F02-A4F3-0137AADA41BF}">
      <dgm:prSet/>
      <dgm:spPr/>
      <dgm:t>
        <a:bodyPr/>
        <a:lstStyle/>
        <a:p>
          <a:endParaRPr lang="en-US"/>
        </a:p>
      </dgm:t>
    </dgm:pt>
    <dgm:pt modelId="{4E0D9847-4BDA-4523-B177-9A87E7F7B69C}" type="sibTrans" cxnId="{FAE78BDF-8339-4F02-A4F3-0137AADA41BF}">
      <dgm:prSet/>
      <dgm:spPr/>
      <dgm:t>
        <a:bodyPr/>
        <a:lstStyle/>
        <a:p>
          <a:endParaRPr lang="en-US"/>
        </a:p>
      </dgm:t>
    </dgm:pt>
    <dgm:pt modelId="{6B568BAA-DC97-4C75-A5FE-0F439C8211CD}">
      <dgm:prSet/>
      <dgm:spPr/>
      <dgm:t>
        <a:bodyPr/>
        <a:lstStyle/>
        <a:p>
          <a:r>
            <a:rPr lang="it-IT"/>
            <a:t>Linguaggio chiaro e sintetico (adatto a matricole)</a:t>
          </a:r>
          <a:endParaRPr lang="en-US"/>
        </a:p>
      </dgm:t>
    </dgm:pt>
    <dgm:pt modelId="{236B5812-0AAF-476C-B1AC-885CD5F8C466}" type="parTrans" cxnId="{B9E01AD0-0145-4297-B1DE-0E1C9FD23DF1}">
      <dgm:prSet/>
      <dgm:spPr/>
      <dgm:t>
        <a:bodyPr/>
        <a:lstStyle/>
        <a:p>
          <a:endParaRPr lang="en-US"/>
        </a:p>
      </dgm:t>
    </dgm:pt>
    <dgm:pt modelId="{08FA95EA-1266-42BD-B441-53383AC57761}" type="sibTrans" cxnId="{B9E01AD0-0145-4297-B1DE-0E1C9FD23DF1}">
      <dgm:prSet/>
      <dgm:spPr/>
      <dgm:t>
        <a:bodyPr/>
        <a:lstStyle/>
        <a:p>
          <a:endParaRPr lang="en-US"/>
        </a:p>
      </dgm:t>
    </dgm:pt>
    <dgm:pt modelId="{CB42700E-0DF5-4541-8CE2-D342D6298ECE}">
      <dgm:prSet/>
      <dgm:spPr/>
      <dgm:t>
        <a:bodyPr/>
        <a:lstStyle/>
        <a:p>
          <a:r>
            <a:rPr lang="it-IT"/>
            <a:t>I </a:t>
          </a:r>
          <a:r>
            <a:rPr lang="it-IT" b="1"/>
            <a:t>contenuti</a:t>
          </a:r>
          <a:r>
            <a:rPr lang="it-IT"/>
            <a:t> </a:t>
          </a:r>
          <a:r>
            <a:rPr lang="it-IT" b="1"/>
            <a:t>sulla pagina web del CdS</a:t>
          </a:r>
          <a:endParaRPr lang="en-US"/>
        </a:p>
      </dgm:t>
    </dgm:pt>
    <dgm:pt modelId="{84D064A1-E9A5-4BAA-8987-99E07C1336C8}" type="parTrans" cxnId="{02F8E1EF-D79F-44D7-A613-360515F5D455}">
      <dgm:prSet/>
      <dgm:spPr/>
      <dgm:t>
        <a:bodyPr/>
        <a:lstStyle/>
        <a:p>
          <a:endParaRPr lang="en-US"/>
        </a:p>
      </dgm:t>
    </dgm:pt>
    <dgm:pt modelId="{325C3895-1681-4BC2-B903-C7B666F0BF8F}" type="sibTrans" cxnId="{02F8E1EF-D79F-44D7-A613-360515F5D455}">
      <dgm:prSet/>
      <dgm:spPr/>
      <dgm:t>
        <a:bodyPr/>
        <a:lstStyle/>
        <a:p>
          <a:endParaRPr lang="en-US"/>
        </a:p>
      </dgm:t>
    </dgm:pt>
    <dgm:pt modelId="{FE3EF4B3-2FD2-43C4-9535-8D07992461D6}">
      <dgm:prSet/>
      <dgm:spPr/>
      <dgm:t>
        <a:bodyPr/>
        <a:lstStyle/>
        <a:p>
          <a:r>
            <a:rPr lang="it-IT" b="1"/>
            <a:t>Cosa inserire:</a:t>
          </a:r>
          <a:endParaRPr lang="en-US"/>
        </a:p>
      </dgm:t>
    </dgm:pt>
    <dgm:pt modelId="{6EBCBCC5-F63D-4A0A-815F-CCD712908532}" type="parTrans" cxnId="{C43EFA1A-BD7A-4499-9FBC-57599BFAC75B}">
      <dgm:prSet/>
      <dgm:spPr/>
      <dgm:t>
        <a:bodyPr/>
        <a:lstStyle/>
        <a:p>
          <a:endParaRPr lang="en-US"/>
        </a:p>
      </dgm:t>
    </dgm:pt>
    <dgm:pt modelId="{52BC3B86-C29C-4BF5-8514-3AC5B1BAA017}" type="sibTrans" cxnId="{C43EFA1A-BD7A-4499-9FBC-57599BFAC75B}">
      <dgm:prSet/>
      <dgm:spPr/>
      <dgm:t>
        <a:bodyPr/>
        <a:lstStyle/>
        <a:p>
          <a:endParaRPr lang="en-US"/>
        </a:p>
      </dgm:t>
    </dgm:pt>
    <dgm:pt modelId="{348BFEB7-11DE-4723-99C9-AA5648CF7636}">
      <dgm:prSet/>
      <dgm:spPr/>
      <dgm:t>
        <a:bodyPr/>
        <a:lstStyle/>
        <a:p>
          <a:r>
            <a:rPr lang="it-IT" i="1" smtClean="0"/>
            <a:t>tipologia e durata del corso di studio</a:t>
          </a:r>
          <a:endParaRPr lang="en-US" dirty="0"/>
        </a:p>
      </dgm:t>
    </dgm:pt>
    <dgm:pt modelId="{657C41B8-6C8A-4DD5-92A6-CF617CB28125}" type="parTrans" cxnId="{105B898D-D2A8-4439-8E05-E04C57409A24}">
      <dgm:prSet/>
      <dgm:spPr/>
      <dgm:t>
        <a:bodyPr/>
        <a:lstStyle/>
        <a:p>
          <a:endParaRPr lang="en-US"/>
        </a:p>
      </dgm:t>
    </dgm:pt>
    <dgm:pt modelId="{B1B70AFC-205F-4E10-B6DB-DEDA4E765DB7}" type="sibTrans" cxnId="{105B898D-D2A8-4439-8E05-E04C57409A24}">
      <dgm:prSet/>
      <dgm:spPr/>
      <dgm:t>
        <a:bodyPr/>
        <a:lstStyle/>
        <a:p>
          <a:endParaRPr lang="en-US"/>
        </a:p>
      </dgm:t>
    </dgm:pt>
    <dgm:pt modelId="{4D849D31-2185-4294-96AF-6DFEBA8EE546}">
      <dgm:prSet/>
      <dgm:spPr/>
      <dgm:t>
        <a:bodyPr/>
        <a:lstStyle/>
        <a:p>
          <a:r>
            <a:rPr lang="it-IT" i="1" smtClean="0"/>
            <a:t>motivazione dell’attivazione del CdS, ovvero gli elementi che contraddistinguano questo Corso di Studio </a:t>
          </a:r>
          <a:endParaRPr lang="it-IT"/>
        </a:p>
      </dgm:t>
    </dgm:pt>
    <dgm:pt modelId="{224DAF3A-B6B2-4A74-ABDC-BFAD0D6CF689}" type="parTrans" cxnId="{6D13018F-4955-4AF5-9B2E-49C0923BF6CA}">
      <dgm:prSet/>
      <dgm:spPr/>
      <dgm:t>
        <a:bodyPr/>
        <a:lstStyle/>
        <a:p>
          <a:endParaRPr lang="it-IT"/>
        </a:p>
      </dgm:t>
    </dgm:pt>
    <dgm:pt modelId="{1FCEF110-5BB7-4D6F-8CAF-B1F404779C8C}" type="sibTrans" cxnId="{6D13018F-4955-4AF5-9B2E-49C0923BF6CA}">
      <dgm:prSet/>
      <dgm:spPr/>
      <dgm:t>
        <a:bodyPr/>
        <a:lstStyle/>
        <a:p>
          <a:endParaRPr lang="it-IT"/>
        </a:p>
      </dgm:t>
    </dgm:pt>
    <dgm:pt modelId="{86A384BE-FC88-4D34-8354-34CF4F3DF2B5}">
      <dgm:prSet/>
      <dgm:spPr/>
      <dgm:t>
        <a:bodyPr/>
        <a:lstStyle/>
        <a:p>
          <a:r>
            <a:rPr lang="it-IT" i="1" smtClean="0"/>
            <a:t>eventuali laboratori, attività pratiche, tirocini, Erasmus ed eventuali doppi titoli</a:t>
          </a:r>
          <a:endParaRPr lang="it-IT"/>
        </a:p>
      </dgm:t>
    </dgm:pt>
    <dgm:pt modelId="{B2FD2AFF-1869-4B83-90D0-984EDD5CDE11}" type="parTrans" cxnId="{857296BE-46BC-4CD9-8CED-B48254C9F529}">
      <dgm:prSet/>
      <dgm:spPr/>
      <dgm:t>
        <a:bodyPr/>
        <a:lstStyle/>
        <a:p>
          <a:endParaRPr lang="it-IT"/>
        </a:p>
      </dgm:t>
    </dgm:pt>
    <dgm:pt modelId="{815038DC-C4AF-4BE5-A48F-A2EF2721B244}" type="sibTrans" cxnId="{857296BE-46BC-4CD9-8CED-B48254C9F529}">
      <dgm:prSet/>
      <dgm:spPr/>
      <dgm:t>
        <a:bodyPr/>
        <a:lstStyle/>
        <a:p>
          <a:endParaRPr lang="it-IT"/>
        </a:p>
      </dgm:t>
    </dgm:pt>
    <dgm:pt modelId="{F957E25D-A180-44C9-B8A4-76FDBF52EDAD}">
      <dgm:prSet/>
      <dgm:spPr/>
      <dgm:t>
        <a:bodyPr/>
        <a:lstStyle/>
        <a:p>
          <a:r>
            <a:rPr lang="it-IT" i="1" smtClean="0"/>
            <a:t>il corso offre una preparazione nel campo… </a:t>
          </a:r>
          <a:endParaRPr lang="it-IT"/>
        </a:p>
      </dgm:t>
    </dgm:pt>
    <dgm:pt modelId="{0C2DF7C2-9865-4DA3-B8FB-421A13994E68}" type="parTrans" cxnId="{5459D0F5-4FDD-496F-B27A-B6125F736ABD}">
      <dgm:prSet/>
      <dgm:spPr/>
      <dgm:t>
        <a:bodyPr/>
        <a:lstStyle/>
        <a:p>
          <a:endParaRPr lang="it-IT"/>
        </a:p>
      </dgm:t>
    </dgm:pt>
    <dgm:pt modelId="{F29F930F-E494-41CF-BAED-FD199BE5F885}" type="sibTrans" cxnId="{5459D0F5-4FDD-496F-B27A-B6125F736ABD}">
      <dgm:prSet/>
      <dgm:spPr/>
      <dgm:t>
        <a:bodyPr/>
        <a:lstStyle/>
        <a:p>
          <a:endParaRPr lang="it-IT"/>
        </a:p>
      </dgm:t>
    </dgm:pt>
    <dgm:pt modelId="{B80ECF59-0D42-4751-BAAD-42ADDA333E8C}">
      <dgm:prSet/>
      <dgm:spPr/>
      <dgm:t>
        <a:bodyPr/>
        <a:lstStyle/>
        <a:p>
          <a:r>
            <a:rPr lang="it-IT" i="1" smtClean="0"/>
            <a:t>il laureato sarà in grado di... </a:t>
          </a:r>
          <a:endParaRPr lang="it-IT"/>
        </a:p>
      </dgm:t>
    </dgm:pt>
    <dgm:pt modelId="{C9A10D67-956F-480D-AD71-C637F9A51853}" type="parTrans" cxnId="{F728E27C-072D-4FC7-82DD-C28E01D0CDE3}">
      <dgm:prSet/>
      <dgm:spPr/>
      <dgm:t>
        <a:bodyPr/>
        <a:lstStyle/>
        <a:p>
          <a:endParaRPr lang="it-IT"/>
        </a:p>
      </dgm:t>
    </dgm:pt>
    <dgm:pt modelId="{F5FF1952-5381-4F6F-BAA5-8E9464F31D5B}" type="sibTrans" cxnId="{F728E27C-072D-4FC7-82DD-C28E01D0CDE3}">
      <dgm:prSet/>
      <dgm:spPr/>
      <dgm:t>
        <a:bodyPr/>
        <a:lstStyle/>
        <a:p>
          <a:endParaRPr lang="it-IT"/>
        </a:p>
      </dgm:t>
    </dgm:pt>
    <dgm:pt modelId="{C10E6B08-0918-4AF1-97D0-9C93354ABB60}">
      <dgm:prSet/>
      <dgm:spPr/>
      <dgm:t>
        <a:bodyPr/>
        <a:lstStyle/>
        <a:p>
          <a:r>
            <a:rPr lang="it-IT" i="1" smtClean="0"/>
            <a:t>queste competenze sono raggiunte attraverso lo studio di…(breve descrizione della struttura del Corso di Studio)</a:t>
          </a:r>
          <a:endParaRPr lang="it-IT"/>
        </a:p>
      </dgm:t>
    </dgm:pt>
    <dgm:pt modelId="{9B3F3E65-21D1-4C04-981E-252DB3073C3C}" type="parTrans" cxnId="{C27A4197-E255-46D4-BE61-BACD8C313977}">
      <dgm:prSet/>
      <dgm:spPr/>
      <dgm:t>
        <a:bodyPr/>
        <a:lstStyle/>
        <a:p>
          <a:endParaRPr lang="it-IT"/>
        </a:p>
      </dgm:t>
    </dgm:pt>
    <dgm:pt modelId="{5953159E-C9B0-467F-985E-2AE181D70E79}" type="sibTrans" cxnId="{C27A4197-E255-46D4-BE61-BACD8C313977}">
      <dgm:prSet/>
      <dgm:spPr/>
      <dgm:t>
        <a:bodyPr/>
        <a:lstStyle/>
        <a:p>
          <a:endParaRPr lang="it-IT"/>
        </a:p>
      </dgm:t>
    </dgm:pt>
    <dgm:pt modelId="{497F9A43-039E-409A-99C2-5230BFFB4B99}">
      <dgm:prSet/>
      <dgm:spPr/>
      <dgm:t>
        <a:bodyPr/>
        <a:lstStyle/>
        <a:p>
          <a:r>
            <a:rPr lang="it-IT" i="1" smtClean="0"/>
            <a:t>il corso forma figure professionali competenti nell’ambito… </a:t>
          </a:r>
          <a:endParaRPr lang="it-IT"/>
        </a:p>
      </dgm:t>
    </dgm:pt>
    <dgm:pt modelId="{45459B31-B96B-44A9-8F10-D156D50C186E}" type="parTrans" cxnId="{746B2832-749E-480A-B3F4-8DB722AA5999}">
      <dgm:prSet/>
      <dgm:spPr/>
      <dgm:t>
        <a:bodyPr/>
        <a:lstStyle/>
        <a:p>
          <a:endParaRPr lang="it-IT"/>
        </a:p>
      </dgm:t>
    </dgm:pt>
    <dgm:pt modelId="{820750BA-C59F-458B-A235-52700F587B40}" type="sibTrans" cxnId="{746B2832-749E-480A-B3F4-8DB722AA5999}">
      <dgm:prSet/>
      <dgm:spPr/>
      <dgm:t>
        <a:bodyPr/>
        <a:lstStyle/>
        <a:p>
          <a:endParaRPr lang="it-IT"/>
        </a:p>
      </dgm:t>
    </dgm:pt>
    <dgm:pt modelId="{D93F648F-C12C-41D5-8B14-E3BE7AA43655}">
      <dgm:prSet/>
      <dgm:spPr/>
      <dgm:t>
        <a:bodyPr/>
        <a:lstStyle/>
        <a:p>
          <a:r>
            <a:rPr lang="it-IT" i="1" smtClean="0"/>
            <a:t>possibili sbocchi lavorativi sono…</a:t>
          </a:r>
          <a:endParaRPr lang="it-IT"/>
        </a:p>
      </dgm:t>
    </dgm:pt>
    <dgm:pt modelId="{9B48B9FC-649C-4805-9AD9-B477DDFE18E2}" type="parTrans" cxnId="{B16FCE0B-FDA2-469E-9DE2-CFF1FAA03AB3}">
      <dgm:prSet/>
      <dgm:spPr/>
      <dgm:t>
        <a:bodyPr/>
        <a:lstStyle/>
        <a:p>
          <a:endParaRPr lang="it-IT"/>
        </a:p>
      </dgm:t>
    </dgm:pt>
    <dgm:pt modelId="{903F8C0F-0229-4905-9E83-F422219CA478}" type="sibTrans" cxnId="{B16FCE0B-FDA2-469E-9DE2-CFF1FAA03AB3}">
      <dgm:prSet/>
      <dgm:spPr/>
      <dgm:t>
        <a:bodyPr/>
        <a:lstStyle/>
        <a:p>
          <a:endParaRPr lang="it-IT"/>
        </a:p>
      </dgm:t>
    </dgm:pt>
    <dgm:pt modelId="{DB81D298-9BD7-49DF-A28B-3A79AEC9FB88}">
      <dgm:prSet/>
      <dgm:spPr/>
      <dgm:t>
        <a:bodyPr/>
        <a:lstStyle/>
        <a:p>
          <a:r>
            <a:rPr lang="it-IT" smtClean="0"/>
            <a:t>(corsi ad accesso libero) </a:t>
          </a:r>
          <a:r>
            <a:rPr lang="it-IT" i="1" smtClean="0"/>
            <a:t>è richiesto il possesso di conoscenze iniziali negli ambiti di…</a:t>
          </a:r>
          <a:endParaRPr lang="it-IT"/>
        </a:p>
      </dgm:t>
    </dgm:pt>
    <dgm:pt modelId="{5D9FD5B5-FB56-452D-8400-BB6D7150D541}" type="parTrans" cxnId="{049F1D62-C02C-4B2D-98AB-BB739EDFB56B}">
      <dgm:prSet/>
      <dgm:spPr/>
      <dgm:t>
        <a:bodyPr/>
        <a:lstStyle/>
        <a:p>
          <a:endParaRPr lang="it-IT"/>
        </a:p>
      </dgm:t>
    </dgm:pt>
    <dgm:pt modelId="{7495AB8A-E8D3-4939-966B-BEFE3B0C6BD5}" type="sibTrans" cxnId="{049F1D62-C02C-4B2D-98AB-BB739EDFB56B}">
      <dgm:prSet/>
      <dgm:spPr/>
      <dgm:t>
        <a:bodyPr/>
        <a:lstStyle/>
        <a:p>
          <a:endParaRPr lang="it-IT"/>
        </a:p>
      </dgm:t>
    </dgm:pt>
    <dgm:pt modelId="{748366F2-0162-42F9-89B6-A45290BEC9FC}">
      <dgm:prSet/>
      <dgm:spPr/>
      <dgm:t>
        <a:bodyPr/>
        <a:lstStyle/>
        <a:p>
          <a:r>
            <a:rPr lang="it-IT" smtClean="0"/>
            <a:t>(corsi ad accesso programmato) i</a:t>
          </a:r>
          <a:r>
            <a:rPr lang="it-IT" i="1" smtClean="0"/>
            <a:t>l corso è ad accesso programmato, il test di ammissione prevede</a:t>
          </a:r>
          <a:r>
            <a:rPr lang="it-IT" smtClean="0"/>
            <a:t> </a:t>
          </a:r>
          <a:r>
            <a:rPr lang="it-IT" i="1" smtClean="0"/>
            <a:t>(una prova… domande relative a…).</a:t>
          </a:r>
          <a:r>
            <a:rPr lang="it-IT" smtClean="0"/>
            <a:t> </a:t>
          </a:r>
          <a:endParaRPr lang="it-IT"/>
        </a:p>
      </dgm:t>
    </dgm:pt>
    <dgm:pt modelId="{AB0828F4-DCC8-43CC-A2E7-35E835122E02}" type="parTrans" cxnId="{AB09F774-1A92-4428-8FE2-05E4411A4CD6}">
      <dgm:prSet/>
      <dgm:spPr/>
      <dgm:t>
        <a:bodyPr/>
        <a:lstStyle/>
        <a:p>
          <a:endParaRPr lang="it-IT"/>
        </a:p>
      </dgm:t>
    </dgm:pt>
    <dgm:pt modelId="{786A8430-C7B4-4C81-B854-9D932869BB55}" type="sibTrans" cxnId="{AB09F774-1A92-4428-8FE2-05E4411A4CD6}">
      <dgm:prSet/>
      <dgm:spPr/>
      <dgm:t>
        <a:bodyPr/>
        <a:lstStyle/>
        <a:p>
          <a:endParaRPr lang="it-IT"/>
        </a:p>
      </dgm:t>
    </dgm:pt>
    <dgm:pt modelId="{87FB44C5-B99B-46E4-813D-51362D59C7D9}">
      <dgm:prSet/>
      <dgm:spPr/>
      <dgm:t>
        <a:bodyPr/>
        <a:lstStyle/>
        <a:p>
          <a:r>
            <a:rPr lang="it-IT" smtClean="0"/>
            <a:t>(per i corsi di laurea/laurea magistrale a ciclo unico)</a:t>
          </a:r>
          <a:r>
            <a:rPr lang="it-IT" i="1" smtClean="0"/>
            <a:t> è richiesto il possesso di conoscenze iniziali negli ambiti di …</a:t>
          </a:r>
          <a:endParaRPr lang="it-IT"/>
        </a:p>
      </dgm:t>
    </dgm:pt>
    <dgm:pt modelId="{4EEC9455-3375-4BBB-B24E-05A6788F4DEF}" type="parTrans" cxnId="{68BF9834-6510-4284-A034-1311A2BEF6BB}">
      <dgm:prSet/>
      <dgm:spPr/>
      <dgm:t>
        <a:bodyPr/>
        <a:lstStyle/>
        <a:p>
          <a:endParaRPr lang="it-IT"/>
        </a:p>
      </dgm:t>
    </dgm:pt>
    <dgm:pt modelId="{463591C8-E610-4F6A-8DB8-808A51D23D8A}" type="sibTrans" cxnId="{68BF9834-6510-4284-A034-1311A2BEF6BB}">
      <dgm:prSet/>
      <dgm:spPr/>
      <dgm:t>
        <a:bodyPr/>
        <a:lstStyle/>
        <a:p>
          <a:endParaRPr lang="it-IT"/>
        </a:p>
      </dgm:t>
    </dgm:pt>
    <dgm:pt modelId="{4716EB06-554A-4A57-BAF0-A4B67A2F4AF0}">
      <dgm:prSet/>
      <dgm:spPr/>
      <dgm:t>
        <a:bodyPr/>
        <a:lstStyle/>
        <a:p>
          <a:r>
            <a:rPr lang="it-IT" smtClean="0"/>
            <a:t>(per i corsi di laurea magistrale)</a:t>
          </a:r>
          <a:r>
            <a:rPr lang="it-IT" i="1" smtClean="0"/>
            <a:t> requisiti curriculari: per accedere al corso sono necessari …</a:t>
          </a:r>
          <a:endParaRPr lang="it-IT"/>
        </a:p>
      </dgm:t>
    </dgm:pt>
    <dgm:pt modelId="{FA74DAEA-3D47-4CE9-859A-91E290D95208}" type="parTrans" cxnId="{71932C70-9C5D-424F-AC38-7DBA48490612}">
      <dgm:prSet/>
      <dgm:spPr/>
      <dgm:t>
        <a:bodyPr/>
        <a:lstStyle/>
        <a:p>
          <a:endParaRPr lang="it-IT"/>
        </a:p>
      </dgm:t>
    </dgm:pt>
    <dgm:pt modelId="{95A32397-24FC-4A96-B0EF-C988DF9F07F4}" type="sibTrans" cxnId="{71932C70-9C5D-424F-AC38-7DBA48490612}">
      <dgm:prSet/>
      <dgm:spPr/>
      <dgm:t>
        <a:bodyPr/>
        <a:lstStyle/>
        <a:p>
          <a:endParaRPr lang="it-IT"/>
        </a:p>
      </dgm:t>
    </dgm:pt>
    <dgm:pt modelId="{C55D147F-5541-4B19-81B6-648096CC74D8}">
      <dgm:prSet/>
      <dgm:spPr/>
      <dgm:t>
        <a:bodyPr/>
        <a:lstStyle/>
        <a:p>
          <a:r>
            <a:rPr lang="it-IT" dirty="0" smtClean="0"/>
            <a:t>(per i corsi di laurea magistrale) </a:t>
          </a:r>
          <a:r>
            <a:rPr lang="it-IT" i="1" dirty="0" smtClean="0"/>
            <a:t>è richiesta inoltre l’adeguata preparazione personale…</a:t>
          </a:r>
          <a:endParaRPr lang="it-IT" dirty="0"/>
        </a:p>
      </dgm:t>
    </dgm:pt>
    <dgm:pt modelId="{4BF65279-6C3C-4E98-BDC2-C7DCF887F4D0}" type="parTrans" cxnId="{54E7006C-1CCC-4B8D-9D43-6B4765810359}">
      <dgm:prSet/>
      <dgm:spPr/>
      <dgm:t>
        <a:bodyPr/>
        <a:lstStyle/>
        <a:p>
          <a:endParaRPr lang="it-IT"/>
        </a:p>
      </dgm:t>
    </dgm:pt>
    <dgm:pt modelId="{D95AC34B-7E5B-42AD-84C2-083807964F91}" type="sibTrans" cxnId="{54E7006C-1CCC-4B8D-9D43-6B4765810359}">
      <dgm:prSet/>
      <dgm:spPr/>
      <dgm:t>
        <a:bodyPr/>
        <a:lstStyle/>
        <a:p>
          <a:endParaRPr lang="it-IT"/>
        </a:p>
      </dgm:t>
    </dgm:pt>
    <dgm:pt modelId="{1E297CF9-EB60-E143-B88F-A784CD2B2428}" type="pres">
      <dgm:prSet presAssocID="{A1CB0EE4-B9BF-4E69-9D6C-8AB425458A80}" presName="linear" presStyleCnt="0">
        <dgm:presLayoutVars>
          <dgm:dir/>
          <dgm:animLvl val="lvl"/>
          <dgm:resizeHandles val="exact"/>
        </dgm:presLayoutVars>
      </dgm:prSet>
      <dgm:spPr/>
      <dgm:t>
        <a:bodyPr/>
        <a:lstStyle/>
        <a:p>
          <a:endParaRPr lang="it-IT"/>
        </a:p>
      </dgm:t>
    </dgm:pt>
    <dgm:pt modelId="{E43B9D4B-35AC-3349-80FF-DBF700F96684}" type="pres">
      <dgm:prSet presAssocID="{D9314363-23D2-432C-9D2C-54EB1C5A09BD}" presName="parentLin" presStyleCnt="0"/>
      <dgm:spPr/>
    </dgm:pt>
    <dgm:pt modelId="{7488D714-2723-CD46-88A9-77E8007D4796}" type="pres">
      <dgm:prSet presAssocID="{D9314363-23D2-432C-9D2C-54EB1C5A09BD}" presName="parentLeftMargin" presStyleLbl="node1" presStyleIdx="0" presStyleCnt="4"/>
      <dgm:spPr/>
      <dgm:t>
        <a:bodyPr/>
        <a:lstStyle/>
        <a:p>
          <a:endParaRPr lang="it-IT"/>
        </a:p>
      </dgm:t>
    </dgm:pt>
    <dgm:pt modelId="{BA472C69-49B2-1D42-BD6D-1C7099404B23}" type="pres">
      <dgm:prSet presAssocID="{D9314363-23D2-432C-9D2C-54EB1C5A09BD}" presName="parentText" presStyleLbl="node1" presStyleIdx="0" presStyleCnt="4">
        <dgm:presLayoutVars>
          <dgm:chMax val="0"/>
          <dgm:bulletEnabled val="1"/>
        </dgm:presLayoutVars>
      </dgm:prSet>
      <dgm:spPr/>
      <dgm:t>
        <a:bodyPr/>
        <a:lstStyle/>
        <a:p>
          <a:endParaRPr lang="it-IT"/>
        </a:p>
      </dgm:t>
    </dgm:pt>
    <dgm:pt modelId="{567DFE90-1295-0247-AAD0-D7327BAC71E2}" type="pres">
      <dgm:prSet presAssocID="{D9314363-23D2-432C-9D2C-54EB1C5A09BD}" presName="negativeSpace" presStyleCnt="0"/>
      <dgm:spPr/>
    </dgm:pt>
    <dgm:pt modelId="{FE44F945-35B7-A543-84DB-EDCE2EA9CE9D}" type="pres">
      <dgm:prSet presAssocID="{D9314363-23D2-432C-9D2C-54EB1C5A09BD}" presName="childText" presStyleLbl="conFgAcc1" presStyleIdx="0" presStyleCnt="4">
        <dgm:presLayoutVars>
          <dgm:bulletEnabled val="1"/>
        </dgm:presLayoutVars>
      </dgm:prSet>
      <dgm:spPr/>
    </dgm:pt>
    <dgm:pt modelId="{5C3A9B11-9B88-3E42-8F41-59DC299479C6}" type="pres">
      <dgm:prSet presAssocID="{4E0D9847-4BDA-4523-B177-9A87E7F7B69C}" presName="spaceBetweenRectangles" presStyleCnt="0"/>
      <dgm:spPr/>
    </dgm:pt>
    <dgm:pt modelId="{5A336C95-0DF9-BD43-8700-B51528A9989A}" type="pres">
      <dgm:prSet presAssocID="{6B568BAA-DC97-4C75-A5FE-0F439C8211CD}" presName="parentLin" presStyleCnt="0"/>
      <dgm:spPr/>
    </dgm:pt>
    <dgm:pt modelId="{D38CF76F-0179-CF4C-B5A6-686E42634378}" type="pres">
      <dgm:prSet presAssocID="{6B568BAA-DC97-4C75-A5FE-0F439C8211CD}" presName="parentLeftMargin" presStyleLbl="node1" presStyleIdx="0" presStyleCnt="4"/>
      <dgm:spPr/>
      <dgm:t>
        <a:bodyPr/>
        <a:lstStyle/>
        <a:p>
          <a:endParaRPr lang="it-IT"/>
        </a:p>
      </dgm:t>
    </dgm:pt>
    <dgm:pt modelId="{A9DB93DD-1790-1841-941A-E50BD152E910}" type="pres">
      <dgm:prSet presAssocID="{6B568BAA-DC97-4C75-A5FE-0F439C8211CD}" presName="parentText" presStyleLbl="node1" presStyleIdx="1" presStyleCnt="4">
        <dgm:presLayoutVars>
          <dgm:chMax val="0"/>
          <dgm:bulletEnabled val="1"/>
        </dgm:presLayoutVars>
      </dgm:prSet>
      <dgm:spPr/>
      <dgm:t>
        <a:bodyPr/>
        <a:lstStyle/>
        <a:p>
          <a:endParaRPr lang="it-IT"/>
        </a:p>
      </dgm:t>
    </dgm:pt>
    <dgm:pt modelId="{683D0C76-DD24-1A47-A7BF-12DE6E79D001}" type="pres">
      <dgm:prSet presAssocID="{6B568BAA-DC97-4C75-A5FE-0F439C8211CD}" presName="negativeSpace" presStyleCnt="0"/>
      <dgm:spPr/>
    </dgm:pt>
    <dgm:pt modelId="{4A43EF41-8573-7C41-9D59-238A0B5D33B5}" type="pres">
      <dgm:prSet presAssocID="{6B568BAA-DC97-4C75-A5FE-0F439C8211CD}" presName="childText" presStyleLbl="conFgAcc1" presStyleIdx="1" presStyleCnt="4">
        <dgm:presLayoutVars>
          <dgm:bulletEnabled val="1"/>
        </dgm:presLayoutVars>
      </dgm:prSet>
      <dgm:spPr/>
    </dgm:pt>
    <dgm:pt modelId="{800360EC-4824-6E46-818D-76D297C4BC26}" type="pres">
      <dgm:prSet presAssocID="{08FA95EA-1266-42BD-B441-53383AC57761}" presName="spaceBetweenRectangles" presStyleCnt="0"/>
      <dgm:spPr/>
    </dgm:pt>
    <dgm:pt modelId="{1C2F06BF-7B8B-3143-878C-DFDEF06D7BC8}" type="pres">
      <dgm:prSet presAssocID="{CB42700E-0DF5-4541-8CE2-D342D6298ECE}" presName="parentLin" presStyleCnt="0"/>
      <dgm:spPr/>
    </dgm:pt>
    <dgm:pt modelId="{6B0161C5-6540-B549-A7CD-196C306D6B97}" type="pres">
      <dgm:prSet presAssocID="{CB42700E-0DF5-4541-8CE2-D342D6298ECE}" presName="parentLeftMargin" presStyleLbl="node1" presStyleIdx="1" presStyleCnt="4"/>
      <dgm:spPr/>
      <dgm:t>
        <a:bodyPr/>
        <a:lstStyle/>
        <a:p>
          <a:endParaRPr lang="it-IT"/>
        </a:p>
      </dgm:t>
    </dgm:pt>
    <dgm:pt modelId="{3F64F28C-1FFA-DB48-AD89-AD402611E675}" type="pres">
      <dgm:prSet presAssocID="{CB42700E-0DF5-4541-8CE2-D342D6298ECE}" presName="parentText" presStyleLbl="node1" presStyleIdx="2" presStyleCnt="4">
        <dgm:presLayoutVars>
          <dgm:chMax val="0"/>
          <dgm:bulletEnabled val="1"/>
        </dgm:presLayoutVars>
      </dgm:prSet>
      <dgm:spPr/>
      <dgm:t>
        <a:bodyPr/>
        <a:lstStyle/>
        <a:p>
          <a:endParaRPr lang="it-IT"/>
        </a:p>
      </dgm:t>
    </dgm:pt>
    <dgm:pt modelId="{8599DCA7-4C8F-3A4E-9718-1F233A18730F}" type="pres">
      <dgm:prSet presAssocID="{CB42700E-0DF5-4541-8CE2-D342D6298ECE}" presName="negativeSpace" presStyleCnt="0"/>
      <dgm:spPr/>
    </dgm:pt>
    <dgm:pt modelId="{AC17595F-7578-9943-AEF6-6E17E6DE9BE8}" type="pres">
      <dgm:prSet presAssocID="{CB42700E-0DF5-4541-8CE2-D342D6298ECE}" presName="childText" presStyleLbl="conFgAcc1" presStyleIdx="2" presStyleCnt="4">
        <dgm:presLayoutVars>
          <dgm:bulletEnabled val="1"/>
        </dgm:presLayoutVars>
      </dgm:prSet>
      <dgm:spPr/>
    </dgm:pt>
    <dgm:pt modelId="{6C1F1F64-D934-A046-9820-C547DC5AEF37}" type="pres">
      <dgm:prSet presAssocID="{325C3895-1681-4BC2-B903-C7B666F0BF8F}" presName="spaceBetweenRectangles" presStyleCnt="0"/>
      <dgm:spPr/>
    </dgm:pt>
    <dgm:pt modelId="{F2AFEC4B-84AE-C340-8137-B295FCB0F89E}" type="pres">
      <dgm:prSet presAssocID="{FE3EF4B3-2FD2-43C4-9535-8D07992461D6}" presName="parentLin" presStyleCnt="0"/>
      <dgm:spPr/>
    </dgm:pt>
    <dgm:pt modelId="{050F9F92-4661-6E40-9A10-A4F333AF2DB8}" type="pres">
      <dgm:prSet presAssocID="{FE3EF4B3-2FD2-43C4-9535-8D07992461D6}" presName="parentLeftMargin" presStyleLbl="node1" presStyleIdx="2" presStyleCnt="4"/>
      <dgm:spPr/>
      <dgm:t>
        <a:bodyPr/>
        <a:lstStyle/>
        <a:p>
          <a:endParaRPr lang="it-IT"/>
        </a:p>
      </dgm:t>
    </dgm:pt>
    <dgm:pt modelId="{0B688F26-CF5F-8745-834F-4F71C1FDFBC4}" type="pres">
      <dgm:prSet presAssocID="{FE3EF4B3-2FD2-43C4-9535-8D07992461D6}" presName="parentText" presStyleLbl="node1" presStyleIdx="3" presStyleCnt="4">
        <dgm:presLayoutVars>
          <dgm:chMax val="0"/>
          <dgm:bulletEnabled val="1"/>
        </dgm:presLayoutVars>
      </dgm:prSet>
      <dgm:spPr/>
      <dgm:t>
        <a:bodyPr/>
        <a:lstStyle/>
        <a:p>
          <a:endParaRPr lang="it-IT"/>
        </a:p>
      </dgm:t>
    </dgm:pt>
    <dgm:pt modelId="{665D0008-11AE-6648-A036-6E4878591345}" type="pres">
      <dgm:prSet presAssocID="{FE3EF4B3-2FD2-43C4-9535-8D07992461D6}" presName="negativeSpace" presStyleCnt="0"/>
      <dgm:spPr/>
    </dgm:pt>
    <dgm:pt modelId="{BF12D7E1-3781-7D4B-B7BE-0FC3298304F2}" type="pres">
      <dgm:prSet presAssocID="{FE3EF4B3-2FD2-43C4-9535-8D07992461D6}" presName="childText" presStyleLbl="conFgAcc1" presStyleIdx="3" presStyleCnt="4">
        <dgm:presLayoutVars>
          <dgm:bulletEnabled val="1"/>
        </dgm:presLayoutVars>
      </dgm:prSet>
      <dgm:spPr/>
      <dgm:t>
        <a:bodyPr/>
        <a:lstStyle/>
        <a:p>
          <a:endParaRPr lang="it-IT"/>
        </a:p>
      </dgm:t>
    </dgm:pt>
  </dgm:ptLst>
  <dgm:cxnLst>
    <dgm:cxn modelId="{F728E27C-072D-4FC7-82DD-C28E01D0CDE3}" srcId="{FE3EF4B3-2FD2-43C4-9535-8D07992461D6}" destId="{B80ECF59-0D42-4751-BAAD-42ADDA333E8C}" srcOrd="4" destOrd="0" parTransId="{C9A10D67-956F-480D-AD71-C637F9A51853}" sibTransId="{F5FF1952-5381-4F6F-BAA5-8E9464F31D5B}"/>
    <dgm:cxn modelId="{7546BFCE-F433-734F-9273-D539FDFC03CE}" type="presOf" srcId="{A1CB0EE4-B9BF-4E69-9D6C-8AB425458A80}" destId="{1E297CF9-EB60-E143-B88F-A784CD2B2428}" srcOrd="0" destOrd="0" presId="urn:microsoft.com/office/officeart/2005/8/layout/list1"/>
    <dgm:cxn modelId="{C27A4197-E255-46D4-BE61-BACD8C313977}" srcId="{FE3EF4B3-2FD2-43C4-9535-8D07992461D6}" destId="{C10E6B08-0918-4AF1-97D0-9C93354ABB60}" srcOrd="5" destOrd="0" parTransId="{9B3F3E65-21D1-4C04-981E-252DB3073C3C}" sibTransId="{5953159E-C9B0-467F-985E-2AE181D70E79}"/>
    <dgm:cxn modelId="{A561767E-7793-4950-B1F2-CD05E41DF7C8}" type="presOf" srcId="{4D849D31-2185-4294-96AF-6DFEBA8EE546}" destId="{BF12D7E1-3781-7D4B-B7BE-0FC3298304F2}" srcOrd="0" destOrd="1" presId="urn:microsoft.com/office/officeart/2005/8/layout/list1"/>
    <dgm:cxn modelId="{69314643-E7EB-46F2-BF4D-145226B0C08D}" type="presOf" srcId="{87FB44C5-B99B-46E4-813D-51362D59C7D9}" destId="{BF12D7E1-3781-7D4B-B7BE-0FC3298304F2}" srcOrd="0" destOrd="10" presId="urn:microsoft.com/office/officeart/2005/8/layout/list1"/>
    <dgm:cxn modelId="{B16FCE0B-FDA2-469E-9DE2-CFF1FAA03AB3}" srcId="{FE3EF4B3-2FD2-43C4-9535-8D07992461D6}" destId="{D93F648F-C12C-41D5-8B14-E3BE7AA43655}" srcOrd="7" destOrd="0" parTransId="{9B48B9FC-649C-4805-9AD9-B477DDFE18E2}" sibTransId="{903F8C0F-0229-4905-9E83-F422219CA478}"/>
    <dgm:cxn modelId="{746B2832-749E-480A-B3F4-8DB722AA5999}" srcId="{FE3EF4B3-2FD2-43C4-9535-8D07992461D6}" destId="{497F9A43-039E-409A-99C2-5230BFFB4B99}" srcOrd="6" destOrd="0" parTransId="{45459B31-B96B-44A9-8F10-D156D50C186E}" sibTransId="{820750BA-C59F-458B-A235-52700F587B40}"/>
    <dgm:cxn modelId="{B9E01AD0-0145-4297-B1DE-0E1C9FD23DF1}" srcId="{A1CB0EE4-B9BF-4E69-9D6C-8AB425458A80}" destId="{6B568BAA-DC97-4C75-A5FE-0F439C8211CD}" srcOrd="1" destOrd="0" parTransId="{236B5812-0AAF-476C-B1AC-885CD5F8C466}" sibTransId="{08FA95EA-1266-42BD-B441-53383AC57761}"/>
    <dgm:cxn modelId="{AB09F774-1A92-4428-8FE2-05E4411A4CD6}" srcId="{FE3EF4B3-2FD2-43C4-9535-8D07992461D6}" destId="{748366F2-0162-42F9-89B6-A45290BEC9FC}" srcOrd="9" destOrd="0" parTransId="{AB0828F4-DCC8-43CC-A2E7-35E835122E02}" sibTransId="{786A8430-C7B4-4C81-B854-9D932869BB55}"/>
    <dgm:cxn modelId="{AA82A42B-CAC7-4243-9FB9-7D17C07CDB3D}" type="presOf" srcId="{748366F2-0162-42F9-89B6-A45290BEC9FC}" destId="{BF12D7E1-3781-7D4B-B7BE-0FC3298304F2}" srcOrd="0" destOrd="9" presId="urn:microsoft.com/office/officeart/2005/8/layout/list1"/>
    <dgm:cxn modelId="{FAE78BDF-8339-4F02-A4F3-0137AADA41BF}" srcId="{A1CB0EE4-B9BF-4E69-9D6C-8AB425458A80}" destId="{D9314363-23D2-432C-9D2C-54EB1C5A09BD}" srcOrd="0" destOrd="0" parTransId="{5E1EE7E6-9A72-46A5-BEF0-CFAB2DA9404B}" sibTransId="{4E0D9847-4BDA-4523-B177-9A87E7F7B69C}"/>
    <dgm:cxn modelId="{145D4060-22D2-4F58-B5A1-280225EB13B5}" type="presOf" srcId="{C55D147F-5541-4B19-81B6-648096CC74D8}" destId="{BF12D7E1-3781-7D4B-B7BE-0FC3298304F2}" srcOrd="0" destOrd="12" presId="urn:microsoft.com/office/officeart/2005/8/layout/list1"/>
    <dgm:cxn modelId="{789F1F41-3A2B-1341-9F54-4C3997ECEBDA}" type="presOf" srcId="{CB42700E-0DF5-4541-8CE2-D342D6298ECE}" destId="{3F64F28C-1FFA-DB48-AD89-AD402611E675}" srcOrd="1" destOrd="0" presId="urn:microsoft.com/office/officeart/2005/8/layout/list1"/>
    <dgm:cxn modelId="{686F68C8-8DCA-CD43-B947-866BB236CB9A}" type="presOf" srcId="{6B568BAA-DC97-4C75-A5FE-0F439C8211CD}" destId="{D38CF76F-0179-CF4C-B5A6-686E42634378}" srcOrd="0" destOrd="0" presId="urn:microsoft.com/office/officeart/2005/8/layout/list1"/>
    <dgm:cxn modelId="{6B3558B3-35EB-A64B-9796-029F79A526A1}" type="presOf" srcId="{348BFEB7-11DE-4723-99C9-AA5648CF7636}" destId="{BF12D7E1-3781-7D4B-B7BE-0FC3298304F2}" srcOrd="0" destOrd="0" presId="urn:microsoft.com/office/officeart/2005/8/layout/list1"/>
    <dgm:cxn modelId="{6D13018F-4955-4AF5-9B2E-49C0923BF6CA}" srcId="{FE3EF4B3-2FD2-43C4-9535-8D07992461D6}" destId="{4D849D31-2185-4294-96AF-6DFEBA8EE546}" srcOrd="1" destOrd="0" parTransId="{224DAF3A-B6B2-4A74-ABDC-BFAD0D6CF689}" sibTransId="{1FCEF110-5BB7-4D6F-8CAF-B1F404779C8C}"/>
    <dgm:cxn modelId="{784E1566-FD96-4A97-AD9E-FBBFC80C7D70}" type="presOf" srcId="{86A384BE-FC88-4D34-8354-34CF4F3DF2B5}" destId="{BF12D7E1-3781-7D4B-B7BE-0FC3298304F2}" srcOrd="0" destOrd="2" presId="urn:microsoft.com/office/officeart/2005/8/layout/list1"/>
    <dgm:cxn modelId="{C43EFA1A-BD7A-4499-9FBC-57599BFAC75B}" srcId="{A1CB0EE4-B9BF-4E69-9D6C-8AB425458A80}" destId="{FE3EF4B3-2FD2-43C4-9535-8D07992461D6}" srcOrd="3" destOrd="0" parTransId="{6EBCBCC5-F63D-4A0A-815F-CCD712908532}" sibTransId="{52BC3B86-C29C-4BF5-8514-3AC5B1BAA017}"/>
    <dgm:cxn modelId="{1F16D368-B1E3-0543-878C-691859D529AB}" type="presOf" srcId="{D9314363-23D2-432C-9D2C-54EB1C5A09BD}" destId="{BA472C69-49B2-1D42-BD6D-1C7099404B23}" srcOrd="1" destOrd="0" presId="urn:microsoft.com/office/officeart/2005/8/layout/list1"/>
    <dgm:cxn modelId="{BBE4CAC9-6A15-49FE-9B25-228EDEFF0DCC}" type="presOf" srcId="{C10E6B08-0918-4AF1-97D0-9C93354ABB60}" destId="{BF12D7E1-3781-7D4B-B7BE-0FC3298304F2}" srcOrd="0" destOrd="5" presId="urn:microsoft.com/office/officeart/2005/8/layout/list1"/>
    <dgm:cxn modelId="{4D671456-9F7C-4FBF-9C9E-7C9223B94D96}" type="presOf" srcId="{4716EB06-554A-4A57-BAF0-A4B67A2F4AF0}" destId="{BF12D7E1-3781-7D4B-B7BE-0FC3298304F2}" srcOrd="0" destOrd="11" presId="urn:microsoft.com/office/officeart/2005/8/layout/list1"/>
    <dgm:cxn modelId="{4F693AB1-32B7-4FA4-8065-EF71C6950BA3}" type="presOf" srcId="{B80ECF59-0D42-4751-BAAD-42ADDA333E8C}" destId="{BF12D7E1-3781-7D4B-B7BE-0FC3298304F2}" srcOrd="0" destOrd="4" presId="urn:microsoft.com/office/officeart/2005/8/layout/list1"/>
    <dgm:cxn modelId="{C0071EEE-0B3A-AC45-BF74-8FA2DE5A775F}" type="presOf" srcId="{FE3EF4B3-2FD2-43C4-9535-8D07992461D6}" destId="{050F9F92-4661-6E40-9A10-A4F333AF2DB8}" srcOrd="0" destOrd="0" presId="urn:microsoft.com/office/officeart/2005/8/layout/list1"/>
    <dgm:cxn modelId="{F2BCCA7C-046C-401D-953A-7C9DC30B6FC3}" type="presOf" srcId="{DB81D298-9BD7-49DF-A28B-3A79AEC9FB88}" destId="{BF12D7E1-3781-7D4B-B7BE-0FC3298304F2}" srcOrd="0" destOrd="8" presId="urn:microsoft.com/office/officeart/2005/8/layout/list1"/>
    <dgm:cxn modelId="{992BB707-7291-0243-A80A-988F226A76CA}" type="presOf" srcId="{CB42700E-0DF5-4541-8CE2-D342D6298ECE}" destId="{6B0161C5-6540-B549-A7CD-196C306D6B97}" srcOrd="0" destOrd="0" presId="urn:microsoft.com/office/officeart/2005/8/layout/list1"/>
    <dgm:cxn modelId="{71932C70-9C5D-424F-AC38-7DBA48490612}" srcId="{FE3EF4B3-2FD2-43C4-9535-8D07992461D6}" destId="{4716EB06-554A-4A57-BAF0-A4B67A2F4AF0}" srcOrd="11" destOrd="0" parTransId="{FA74DAEA-3D47-4CE9-859A-91E290D95208}" sibTransId="{95A32397-24FC-4A96-B0EF-C988DF9F07F4}"/>
    <dgm:cxn modelId="{02F8E1EF-D79F-44D7-A613-360515F5D455}" srcId="{A1CB0EE4-B9BF-4E69-9D6C-8AB425458A80}" destId="{CB42700E-0DF5-4541-8CE2-D342D6298ECE}" srcOrd="2" destOrd="0" parTransId="{84D064A1-E9A5-4BAA-8987-99E07C1336C8}" sibTransId="{325C3895-1681-4BC2-B903-C7B666F0BF8F}"/>
    <dgm:cxn modelId="{D9820FCF-AC93-9149-A0DB-61A8CFF8B769}" type="presOf" srcId="{D9314363-23D2-432C-9D2C-54EB1C5A09BD}" destId="{7488D714-2723-CD46-88A9-77E8007D4796}" srcOrd="0" destOrd="0" presId="urn:microsoft.com/office/officeart/2005/8/layout/list1"/>
    <dgm:cxn modelId="{9501988B-6D2A-49A7-A7CA-B84DA45F6CB7}" type="presOf" srcId="{D93F648F-C12C-41D5-8B14-E3BE7AA43655}" destId="{BF12D7E1-3781-7D4B-B7BE-0FC3298304F2}" srcOrd="0" destOrd="7" presId="urn:microsoft.com/office/officeart/2005/8/layout/list1"/>
    <dgm:cxn modelId="{0981C9E7-9B84-47E7-9DC8-80F1038BFB5D}" type="presOf" srcId="{F957E25D-A180-44C9-B8A4-76FDBF52EDAD}" destId="{BF12D7E1-3781-7D4B-B7BE-0FC3298304F2}" srcOrd="0" destOrd="3" presId="urn:microsoft.com/office/officeart/2005/8/layout/list1"/>
    <dgm:cxn modelId="{84C27F84-D86D-460B-98C7-E863106D6AF3}" type="presOf" srcId="{497F9A43-039E-409A-99C2-5230BFFB4B99}" destId="{BF12D7E1-3781-7D4B-B7BE-0FC3298304F2}" srcOrd="0" destOrd="6" presId="urn:microsoft.com/office/officeart/2005/8/layout/list1"/>
    <dgm:cxn modelId="{5459D0F5-4FDD-496F-B27A-B6125F736ABD}" srcId="{FE3EF4B3-2FD2-43C4-9535-8D07992461D6}" destId="{F957E25D-A180-44C9-B8A4-76FDBF52EDAD}" srcOrd="3" destOrd="0" parTransId="{0C2DF7C2-9865-4DA3-B8FB-421A13994E68}" sibTransId="{F29F930F-E494-41CF-BAED-FD199BE5F885}"/>
    <dgm:cxn modelId="{68BF9834-6510-4284-A034-1311A2BEF6BB}" srcId="{FE3EF4B3-2FD2-43C4-9535-8D07992461D6}" destId="{87FB44C5-B99B-46E4-813D-51362D59C7D9}" srcOrd="10" destOrd="0" parTransId="{4EEC9455-3375-4BBB-B24E-05A6788F4DEF}" sibTransId="{463591C8-E610-4F6A-8DB8-808A51D23D8A}"/>
    <dgm:cxn modelId="{105B898D-D2A8-4439-8E05-E04C57409A24}" srcId="{FE3EF4B3-2FD2-43C4-9535-8D07992461D6}" destId="{348BFEB7-11DE-4723-99C9-AA5648CF7636}" srcOrd="0" destOrd="0" parTransId="{657C41B8-6C8A-4DD5-92A6-CF617CB28125}" sibTransId="{B1B70AFC-205F-4E10-B6DB-DEDA4E765DB7}"/>
    <dgm:cxn modelId="{54E7006C-1CCC-4B8D-9D43-6B4765810359}" srcId="{FE3EF4B3-2FD2-43C4-9535-8D07992461D6}" destId="{C55D147F-5541-4B19-81B6-648096CC74D8}" srcOrd="12" destOrd="0" parTransId="{4BF65279-6C3C-4E98-BDC2-C7DCF887F4D0}" sibTransId="{D95AC34B-7E5B-42AD-84C2-083807964F91}"/>
    <dgm:cxn modelId="{74335AF7-0919-214C-BE2A-0518F27DC0F3}" type="presOf" srcId="{6B568BAA-DC97-4C75-A5FE-0F439C8211CD}" destId="{A9DB93DD-1790-1841-941A-E50BD152E910}" srcOrd="1" destOrd="0" presId="urn:microsoft.com/office/officeart/2005/8/layout/list1"/>
    <dgm:cxn modelId="{6D23A0F8-D890-7546-BD9D-76280C8D538E}" type="presOf" srcId="{FE3EF4B3-2FD2-43C4-9535-8D07992461D6}" destId="{0B688F26-CF5F-8745-834F-4F71C1FDFBC4}" srcOrd="1" destOrd="0" presId="urn:microsoft.com/office/officeart/2005/8/layout/list1"/>
    <dgm:cxn modelId="{049F1D62-C02C-4B2D-98AB-BB739EDFB56B}" srcId="{FE3EF4B3-2FD2-43C4-9535-8D07992461D6}" destId="{DB81D298-9BD7-49DF-A28B-3A79AEC9FB88}" srcOrd="8" destOrd="0" parTransId="{5D9FD5B5-FB56-452D-8400-BB6D7150D541}" sibTransId="{7495AB8A-E8D3-4939-966B-BEFE3B0C6BD5}"/>
    <dgm:cxn modelId="{857296BE-46BC-4CD9-8CED-B48254C9F529}" srcId="{FE3EF4B3-2FD2-43C4-9535-8D07992461D6}" destId="{86A384BE-FC88-4D34-8354-34CF4F3DF2B5}" srcOrd="2" destOrd="0" parTransId="{B2FD2AFF-1869-4B83-90D0-984EDD5CDE11}" sibTransId="{815038DC-C4AF-4BE5-A48F-A2EF2721B244}"/>
    <dgm:cxn modelId="{5DD680BB-E3FE-B144-9BE6-98C22E42BCD4}" type="presParOf" srcId="{1E297CF9-EB60-E143-B88F-A784CD2B2428}" destId="{E43B9D4B-35AC-3349-80FF-DBF700F96684}" srcOrd="0" destOrd="0" presId="urn:microsoft.com/office/officeart/2005/8/layout/list1"/>
    <dgm:cxn modelId="{AD6D6154-3FEB-2544-A51C-B73087588996}" type="presParOf" srcId="{E43B9D4B-35AC-3349-80FF-DBF700F96684}" destId="{7488D714-2723-CD46-88A9-77E8007D4796}" srcOrd="0" destOrd="0" presId="urn:microsoft.com/office/officeart/2005/8/layout/list1"/>
    <dgm:cxn modelId="{8FEB0E81-B30B-4745-AF78-EBB318466C7A}" type="presParOf" srcId="{E43B9D4B-35AC-3349-80FF-DBF700F96684}" destId="{BA472C69-49B2-1D42-BD6D-1C7099404B23}" srcOrd="1" destOrd="0" presId="urn:microsoft.com/office/officeart/2005/8/layout/list1"/>
    <dgm:cxn modelId="{5428F7CC-995C-3046-9E7E-2C3EDC8D9962}" type="presParOf" srcId="{1E297CF9-EB60-E143-B88F-A784CD2B2428}" destId="{567DFE90-1295-0247-AAD0-D7327BAC71E2}" srcOrd="1" destOrd="0" presId="urn:microsoft.com/office/officeart/2005/8/layout/list1"/>
    <dgm:cxn modelId="{F662CF48-9A15-BB41-A0B4-666F01F6C3A6}" type="presParOf" srcId="{1E297CF9-EB60-E143-B88F-A784CD2B2428}" destId="{FE44F945-35B7-A543-84DB-EDCE2EA9CE9D}" srcOrd="2" destOrd="0" presId="urn:microsoft.com/office/officeart/2005/8/layout/list1"/>
    <dgm:cxn modelId="{EDE87B5F-574D-834D-8ECD-06E2B7777551}" type="presParOf" srcId="{1E297CF9-EB60-E143-B88F-A784CD2B2428}" destId="{5C3A9B11-9B88-3E42-8F41-59DC299479C6}" srcOrd="3" destOrd="0" presId="urn:microsoft.com/office/officeart/2005/8/layout/list1"/>
    <dgm:cxn modelId="{0DEAD7AE-C2CD-904E-A50D-B2CF16300F3F}" type="presParOf" srcId="{1E297CF9-EB60-E143-B88F-A784CD2B2428}" destId="{5A336C95-0DF9-BD43-8700-B51528A9989A}" srcOrd="4" destOrd="0" presId="urn:microsoft.com/office/officeart/2005/8/layout/list1"/>
    <dgm:cxn modelId="{FB482278-70B4-D649-8735-99795738DAA9}" type="presParOf" srcId="{5A336C95-0DF9-BD43-8700-B51528A9989A}" destId="{D38CF76F-0179-CF4C-B5A6-686E42634378}" srcOrd="0" destOrd="0" presId="urn:microsoft.com/office/officeart/2005/8/layout/list1"/>
    <dgm:cxn modelId="{431CF91E-D7B7-474B-98D8-4E2CFF249837}" type="presParOf" srcId="{5A336C95-0DF9-BD43-8700-B51528A9989A}" destId="{A9DB93DD-1790-1841-941A-E50BD152E910}" srcOrd="1" destOrd="0" presId="urn:microsoft.com/office/officeart/2005/8/layout/list1"/>
    <dgm:cxn modelId="{8864BE28-1070-B441-B00A-C0DA24682D67}" type="presParOf" srcId="{1E297CF9-EB60-E143-B88F-A784CD2B2428}" destId="{683D0C76-DD24-1A47-A7BF-12DE6E79D001}" srcOrd="5" destOrd="0" presId="urn:microsoft.com/office/officeart/2005/8/layout/list1"/>
    <dgm:cxn modelId="{54A4A044-CBDD-334D-BDA6-9F4903CC9B90}" type="presParOf" srcId="{1E297CF9-EB60-E143-B88F-A784CD2B2428}" destId="{4A43EF41-8573-7C41-9D59-238A0B5D33B5}" srcOrd="6" destOrd="0" presId="urn:microsoft.com/office/officeart/2005/8/layout/list1"/>
    <dgm:cxn modelId="{2AA780A2-8A3A-2F45-A23A-5940FF630918}" type="presParOf" srcId="{1E297CF9-EB60-E143-B88F-A784CD2B2428}" destId="{800360EC-4824-6E46-818D-76D297C4BC26}" srcOrd="7" destOrd="0" presId="urn:microsoft.com/office/officeart/2005/8/layout/list1"/>
    <dgm:cxn modelId="{2113A264-3B6D-D848-83BE-EBBA2C1E1B59}" type="presParOf" srcId="{1E297CF9-EB60-E143-B88F-A784CD2B2428}" destId="{1C2F06BF-7B8B-3143-878C-DFDEF06D7BC8}" srcOrd="8" destOrd="0" presId="urn:microsoft.com/office/officeart/2005/8/layout/list1"/>
    <dgm:cxn modelId="{C0450847-F986-4049-8FFC-A655B2185CA6}" type="presParOf" srcId="{1C2F06BF-7B8B-3143-878C-DFDEF06D7BC8}" destId="{6B0161C5-6540-B549-A7CD-196C306D6B97}" srcOrd="0" destOrd="0" presId="urn:microsoft.com/office/officeart/2005/8/layout/list1"/>
    <dgm:cxn modelId="{7AE18B17-6C0D-9A4F-BF63-B3F7390CBFA0}" type="presParOf" srcId="{1C2F06BF-7B8B-3143-878C-DFDEF06D7BC8}" destId="{3F64F28C-1FFA-DB48-AD89-AD402611E675}" srcOrd="1" destOrd="0" presId="urn:microsoft.com/office/officeart/2005/8/layout/list1"/>
    <dgm:cxn modelId="{59EC9F13-56E8-3E49-AF54-34F476D18FAE}" type="presParOf" srcId="{1E297CF9-EB60-E143-B88F-A784CD2B2428}" destId="{8599DCA7-4C8F-3A4E-9718-1F233A18730F}" srcOrd="9" destOrd="0" presId="urn:microsoft.com/office/officeart/2005/8/layout/list1"/>
    <dgm:cxn modelId="{248C28BA-E673-E54E-A823-A049FC292F5A}" type="presParOf" srcId="{1E297CF9-EB60-E143-B88F-A784CD2B2428}" destId="{AC17595F-7578-9943-AEF6-6E17E6DE9BE8}" srcOrd="10" destOrd="0" presId="urn:microsoft.com/office/officeart/2005/8/layout/list1"/>
    <dgm:cxn modelId="{C4F23F79-FA5A-5B43-8245-1CE65E074B24}" type="presParOf" srcId="{1E297CF9-EB60-E143-B88F-A784CD2B2428}" destId="{6C1F1F64-D934-A046-9820-C547DC5AEF37}" srcOrd="11" destOrd="0" presId="urn:microsoft.com/office/officeart/2005/8/layout/list1"/>
    <dgm:cxn modelId="{6AE8FD55-3BAA-8B4B-964D-545CE4482522}" type="presParOf" srcId="{1E297CF9-EB60-E143-B88F-A784CD2B2428}" destId="{F2AFEC4B-84AE-C340-8137-B295FCB0F89E}" srcOrd="12" destOrd="0" presId="urn:microsoft.com/office/officeart/2005/8/layout/list1"/>
    <dgm:cxn modelId="{2762A5DE-7677-7543-B167-A10B87E89EF8}" type="presParOf" srcId="{F2AFEC4B-84AE-C340-8137-B295FCB0F89E}" destId="{050F9F92-4661-6E40-9A10-A4F333AF2DB8}" srcOrd="0" destOrd="0" presId="urn:microsoft.com/office/officeart/2005/8/layout/list1"/>
    <dgm:cxn modelId="{FACC3A75-EEDB-F24D-867D-CCBDF62CDBE1}" type="presParOf" srcId="{F2AFEC4B-84AE-C340-8137-B295FCB0F89E}" destId="{0B688F26-CF5F-8745-834F-4F71C1FDFBC4}" srcOrd="1" destOrd="0" presId="urn:microsoft.com/office/officeart/2005/8/layout/list1"/>
    <dgm:cxn modelId="{491CA7EC-BDEE-CA41-BE7B-9243EB37F03D}" type="presParOf" srcId="{1E297CF9-EB60-E143-B88F-A784CD2B2428}" destId="{665D0008-11AE-6648-A036-6E4878591345}" srcOrd="13" destOrd="0" presId="urn:microsoft.com/office/officeart/2005/8/layout/list1"/>
    <dgm:cxn modelId="{FCA976B3-3736-204D-8413-6444BE8F8C72}" type="presParOf" srcId="{1E297CF9-EB60-E143-B88F-A784CD2B2428}" destId="{BF12D7E1-3781-7D4B-B7BE-0FC3298304F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3B8058-2573-4C15-99E6-A3FCD96285D6}"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739392E4-0E71-4D36-A21B-CAF6959B88F8}">
      <dgm:prSet/>
      <dgm:spPr/>
      <dgm:t>
        <a:bodyPr/>
        <a:lstStyle/>
        <a:p>
          <a:r>
            <a:rPr lang="it-IT" b="1" dirty="0"/>
            <a:t>Laurea e Laurea Magistrale a ciclo unico</a:t>
          </a:r>
          <a:endParaRPr lang="en-US" dirty="0"/>
        </a:p>
      </dgm:t>
    </dgm:pt>
    <dgm:pt modelId="{EC8C2271-366F-4E0A-8FA2-8DDE016B2A2C}" type="parTrans" cxnId="{856FBFB5-E755-45F1-8D7F-315FE24E9ED7}">
      <dgm:prSet/>
      <dgm:spPr/>
      <dgm:t>
        <a:bodyPr/>
        <a:lstStyle/>
        <a:p>
          <a:endParaRPr lang="en-US"/>
        </a:p>
      </dgm:t>
    </dgm:pt>
    <dgm:pt modelId="{46E68C8D-7B03-4716-A7BE-F5611B9723E5}" type="sibTrans" cxnId="{856FBFB5-E755-45F1-8D7F-315FE24E9ED7}">
      <dgm:prSet/>
      <dgm:spPr/>
      <dgm:t>
        <a:bodyPr/>
        <a:lstStyle/>
        <a:p>
          <a:endParaRPr lang="en-US"/>
        </a:p>
      </dgm:t>
    </dgm:pt>
    <dgm:pt modelId="{8EF492CD-B7DC-42E2-A4E3-B1053070CAF9}">
      <dgm:prSet/>
      <dgm:spPr/>
      <dgm:t>
        <a:bodyPr/>
        <a:lstStyle/>
        <a:p>
          <a:r>
            <a:rPr lang="it-IT" dirty="0"/>
            <a:t>Verifica delle conoscenze in ingresso</a:t>
          </a:r>
          <a:endParaRPr lang="en-US" dirty="0"/>
        </a:p>
      </dgm:t>
    </dgm:pt>
    <dgm:pt modelId="{E81E31EC-FF0E-4B1D-8A68-F831284EC2ED}" type="parTrans" cxnId="{D641759F-79B8-4B1F-9F0C-FB6E75B51EFE}">
      <dgm:prSet/>
      <dgm:spPr/>
      <dgm:t>
        <a:bodyPr/>
        <a:lstStyle/>
        <a:p>
          <a:endParaRPr lang="en-US"/>
        </a:p>
      </dgm:t>
    </dgm:pt>
    <dgm:pt modelId="{F3198114-4F86-408F-841B-4233CCF4C66B}" type="sibTrans" cxnId="{D641759F-79B8-4B1F-9F0C-FB6E75B51EFE}">
      <dgm:prSet/>
      <dgm:spPr/>
      <dgm:t>
        <a:bodyPr/>
        <a:lstStyle/>
        <a:p>
          <a:endParaRPr lang="en-US"/>
        </a:p>
      </dgm:t>
    </dgm:pt>
    <dgm:pt modelId="{542B76CF-BAD9-4A3B-90B7-28647821162E}">
      <dgm:prSet/>
      <dgm:spPr/>
      <dgm:t>
        <a:bodyPr/>
        <a:lstStyle/>
        <a:p>
          <a:r>
            <a:rPr lang="it-IT"/>
            <a:t>Caratteristiche della prova di ammissione</a:t>
          </a:r>
          <a:endParaRPr lang="en-US"/>
        </a:p>
      </dgm:t>
    </dgm:pt>
    <dgm:pt modelId="{734EA7C9-0373-4669-9317-1755EC3DF1D0}" type="parTrans" cxnId="{9F4FB9D8-A582-4551-9780-A647AFBCFD3A}">
      <dgm:prSet/>
      <dgm:spPr/>
      <dgm:t>
        <a:bodyPr/>
        <a:lstStyle/>
        <a:p>
          <a:endParaRPr lang="en-US"/>
        </a:p>
      </dgm:t>
    </dgm:pt>
    <dgm:pt modelId="{D61B97AD-FBD9-4562-A2AE-32B8C1D7C66E}" type="sibTrans" cxnId="{9F4FB9D8-A582-4551-9780-A647AFBCFD3A}">
      <dgm:prSet/>
      <dgm:spPr/>
      <dgm:t>
        <a:bodyPr/>
        <a:lstStyle/>
        <a:p>
          <a:endParaRPr lang="en-US"/>
        </a:p>
      </dgm:t>
    </dgm:pt>
    <dgm:pt modelId="{F27ADA9D-5198-4321-B399-B825BF4066EE}">
      <dgm:prSet/>
      <dgm:spPr/>
      <dgm:t>
        <a:bodyPr/>
        <a:lstStyle/>
        <a:p>
          <a:r>
            <a:rPr lang="it-IT"/>
            <a:t>Eventuali Obblighi Formativi Aggiuntivi (OFA)</a:t>
          </a:r>
          <a:endParaRPr lang="en-US"/>
        </a:p>
      </dgm:t>
    </dgm:pt>
    <dgm:pt modelId="{241A7B12-9F40-4FF0-A7D5-6284EE937002}" type="parTrans" cxnId="{96E7EA02-C9B1-492C-86B6-7D01A61EF61C}">
      <dgm:prSet/>
      <dgm:spPr/>
      <dgm:t>
        <a:bodyPr/>
        <a:lstStyle/>
        <a:p>
          <a:endParaRPr lang="en-US"/>
        </a:p>
      </dgm:t>
    </dgm:pt>
    <dgm:pt modelId="{1C407B48-9B45-40B2-B0EC-AFEC4D2B0CD8}" type="sibTrans" cxnId="{96E7EA02-C9B1-492C-86B6-7D01A61EF61C}">
      <dgm:prSet/>
      <dgm:spPr/>
      <dgm:t>
        <a:bodyPr/>
        <a:lstStyle/>
        <a:p>
          <a:endParaRPr lang="en-US"/>
        </a:p>
      </dgm:t>
    </dgm:pt>
    <dgm:pt modelId="{46782CEB-E09B-48A2-9EEA-F0A2B50EA4DC}">
      <dgm:prSet/>
      <dgm:spPr/>
      <dgm:t>
        <a:bodyPr/>
        <a:lstStyle/>
        <a:p>
          <a:r>
            <a:rPr lang="it-IT" b="1" dirty="0"/>
            <a:t>Laurea Magistrale</a:t>
          </a:r>
          <a:endParaRPr lang="en-US" dirty="0"/>
        </a:p>
      </dgm:t>
    </dgm:pt>
    <dgm:pt modelId="{A3BC1892-CDC4-4A4C-83B5-2FF88F99DB63}" type="parTrans" cxnId="{63A92DCD-2E1F-4AD9-85EB-8DED4F7C4867}">
      <dgm:prSet/>
      <dgm:spPr/>
      <dgm:t>
        <a:bodyPr/>
        <a:lstStyle/>
        <a:p>
          <a:endParaRPr lang="en-US"/>
        </a:p>
      </dgm:t>
    </dgm:pt>
    <dgm:pt modelId="{31EFBA9A-92E2-4C33-85C2-649A1AA1E1A5}" type="sibTrans" cxnId="{63A92DCD-2E1F-4AD9-85EB-8DED4F7C4867}">
      <dgm:prSet/>
      <dgm:spPr/>
      <dgm:t>
        <a:bodyPr/>
        <a:lstStyle/>
        <a:p>
          <a:endParaRPr lang="en-US"/>
        </a:p>
      </dgm:t>
    </dgm:pt>
    <dgm:pt modelId="{6B4D6973-6EF3-4FA6-A382-7E885562CBF2}">
      <dgm:prSet/>
      <dgm:spPr/>
      <dgm:t>
        <a:bodyPr/>
        <a:lstStyle/>
        <a:p>
          <a:r>
            <a:rPr lang="it-IT"/>
            <a:t>Requisiti curriculari</a:t>
          </a:r>
          <a:endParaRPr lang="en-US"/>
        </a:p>
      </dgm:t>
    </dgm:pt>
    <dgm:pt modelId="{C94A15D3-E333-47B8-A1A6-7FE1C42D19CF}" type="parTrans" cxnId="{09A283D9-5130-4721-8C80-5333A1CE9437}">
      <dgm:prSet/>
      <dgm:spPr/>
      <dgm:t>
        <a:bodyPr/>
        <a:lstStyle/>
        <a:p>
          <a:endParaRPr lang="en-US"/>
        </a:p>
      </dgm:t>
    </dgm:pt>
    <dgm:pt modelId="{7C41CFBB-AFFB-41B1-9106-C6A5478EBF73}" type="sibTrans" cxnId="{09A283D9-5130-4721-8C80-5333A1CE9437}">
      <dgm:prSet/>
      <dgm:spPr/>
      <dgm:t>
        <a:bodyPr/>
        <a:lstStyle/>
        <a:p>
          <a:endParaRPr lang="en-US"/>
        </a:p>
      </dgm:t>
    </dgm:pt>
    <dgm:pt modelId="{CD9ACE2A-1E09-44F9-AF8F-D3075B0DF29D}">
      <dgm:prSet/>
      <dgm:spPr/>
      <dgm:t>
        <a:bodyPr/>
        <a:lstStyle/>
        <a:p>
          <a:r>
            <a:rPr lang="it-IT"/>
            <a:t>Modalità di verifica della personale preparazione</a:t>
          </a:r>
          <a:endParaRPr lang="en-US"/>
        </a:p>
      </dgm:t>
    </dgm:pt>
    <dgm:pt modelId="{C542BEAB-A0C4-457C-8855-6C80A70E4C0C}" type="parTrans" cxnId="{3F24D2F5-F13C-467B-AC52-FC748F936117}">
      <dgm:prSet/>
      <dgm:spPr/>
      <dgm:t>
        <a:bodyPr/>
        <a:lstStyle/>
        <a:p>
          <a:endParaRPr lang="en-US"/>
        </a:p>
      </dgm:t>
    </dgm:pt>
    <dgm:pt modelId="{23E3996F-6412-4AFA-863E-190DE032805A}" type="sibTrans" cxnId="{3F24D2F5-F13C-467B-AC52-FC748F936117}">
      <dgm:prSet/>
      <dgm:spPr/>
      <dgm:t>
        <a:bodyPr/>
        <a:lstStyle/>
        <a:p>
          <a:endParaRPr lang="en-US"/>
        </a:p>
      </dgm:t>
    </dgm:pt>
    <dgm:pt modelId="{FEDAF842-DB49-4CD7-A7B8-1270A612CF75}">
      <dgm:prSet/>
      <dgm:spPr/>
      <dgm:t>
        <a:bodyPr/>
        <a:lstStyle/>
        <a:p>
          <a:r>
            <a:rPr lang="it-IT"/>
            <a:t>Modalità di ammissione per i corsi a numero programmato</a:t>
          </a:r>
          <a:endParaRPr lang="en-US"/>
        </a:p>
      </dgm:t>
    </dgm:pt>
    <dgm:pt modelId="{D6CEE13C-4577-4CF9-902F-A64752C6E3EF}" type="parTrans" cxnId="{0D161808-FBB5-44E1-80D5-F80AA792E583}">
      <dgm:prSet/>
      <dgm:spPr/>
      <dgm:t>
        <a:bodyPr/>
        <a:lstStyle/>
        <a:p>
          <a:endParaRPr lang="en-US"/>
        </a:p>
      </dgm:t>
    </dgm:pt>
    <dgm:pt modelId="{4F4BCC94-9CD0-4881-A027-67D3BFDF1C2D}" type="sibTrans" cxnId="{0D161808-FBB5-44E1-80D5-F80AA792E583}">
      <dgm:prSet/>
      <dgm:spPr/>
      <dgm:t>
        <a:bodyPr/>
        <a:lstStyle/>
        <a:p>
          <a:endParaRPr lang="en-US"/>
        </a:p>
      </dgm:t>
    </dgm:pt>
    <dgm:pt modelId="{FD94579A-924B-48A3-9665-D3C129807F3E}">
      <dgm:prSet/>
      <dgm:spPr/>
      <dgm:t>
        <a:bodyPr/>
        <a:lstStyle/>
        <a:p>
          <a:r>
            <a:rPr lang="it-IT"/>
            <a:t>Percorsi differenziati eventuali</a:t>
          </a:r>
          <a:endParaRPr lang="en-US"/>
        </a:p>
      </dgm:t>
    </dgm:pt>
    <dgm:pt modelId="{A05AF9B0-88BC-4188-84D3-76AD2BE16965}" type="parTrans" cxnId="{5130D882-9F11-40B9-BA2D-067B5118DA19}">
      <dgm:prSet/>
      <dgm:spPr/>
      <dgm:t>
        <a:bodyPr/>
        <a:lstStyle/>
        <a:p>
          <a:endParaRPr lang="en-US"/>
        </a:p>
      </dgm:t>
    </dgm:pt>
    <dgm:pt modelId="{A37B4BAF-8DFC-4F06-B61B-E8502684E1A1}" type="sibTrans" cxnId="{5130D882-9F11-40B9-BA2D-067B5118DA19}">
      <dgm:prSet/>
      <dgm:spPr/>
      <dgm:t>
        <a:bodyPr/>
        <a:lstStyle/>
        <a:p>
          <a:endParaRPr lang="en-US"/>
        </a:p>
      </dgm:t>
    </dgm:pt>
    <dgm:pt modelId="{73096ED8-170E-4A4E-B151-8A5AB66D1DF5}" type="pres">
      <dgm:prSet presAssocID="{803B8058-2573-4C15-99E6-A3FCD96285D6}" presName="Name0" presStyleCnt="0">
        <dgm:presLayoutVars>
          <dgm:dir/>
          <dgm:animLvl val="lvl"/>
          <dgm:resizeHandles val="exact"/>
        </dgm:presLayoutVars>
      </dgm:prSet>
      <dgm:spPr/>
      <dgm:t>
        <a:bodyPr/>
        <a:lstStyle/>
        <a:p>
          <a:endParaRPr lang="it-IT"/>
        </a:p>
      </dgm:t>
    </dgm:pt>
    <dgm:pt modelId="{CAABECD9-F6B4-A341-A322-B196105FD952}" type="pres">
      <dgm:prSet presAssocID="{739392E4-0E71-4D36-A21B-CAF6959B88F8}" presName="composite" presStyleCnt="0"/>
      <dgm:spPr/>
    </dgm:pt>
    <dgm:pt modelId="{27A543EC-BC79-AE4A-9C3B-D8CE0C6E6BC0}" type="pres">
      <dgm:prSet presAssocID="{739392E4-0E71-4D36-A21B-CAF6959B88F8}" presName="parTx" presStyleLbl="alignNode1" presStyleIdx="0" presStyleCnt="2">
        <dgm:presLayoutVars>
          <dgm:chMax val="0"/>
          <dgm:chPref val="0"/>
          <dgm:bulletEnabled val="1"/>
        </dgm:presLayoutVars>
      </dgm:prSet>
      <dgm:spPr/>
      <dgm:t>
        <a:bodyPr/>
        <a:lstStyle/>
        <a:p>
          <a:endParaRPr lang="it-IT"/>
        </a:p>
      </dgm:t>
    </dgm:pt>
    <dgm:pt modelId="{FB0C7121-B3BA-824B-A6B6-F238D75FE77D}" type="pres">
      <dgm:prSet presAssocID="{739392E4-0E71-4D36-A21B-CAF6959B88F8}" presName="desTx" presStyleLbl="alignAccFollowNode1" presStyleIdx="0" presStyleCnt="2">
        <dgm:presLayoutVars>
          <dgm:bulletEnabled val="1"/>
        </dgm:presLayoutVars>
      </dgm:prSet>
      <dgm:spPr/>
      <dgm:t>
        <a:bodyPr/>
        <a:lstStyle/>
        <a:p>
          <a:endParaRPr lang="it-IT"/>
        </a:p>
      </dgm:t>
    </dgm:pt>
    <dgm:pt modelId="{007A7507-AB66-CF40-9887-557E9EF51EDF}" type="pres">
      <dgm:prSet presAssocID="{46E68C8D-7B03-4716-A7BE-F5611B9723E5}" presName="space" presStyleCnt="0"/>
      <dgm:spPr/>
    </dgm:pt>
    <dgm:pt modelId="{8186B48A-A041-524A-BA5F-A68CC6B208B5}" type="pres">
      <dgm:prSet presAssocID="{46782CEB-E09B-48A2-9EEA-F0A2B50EA4DC}" presName="composite" presStyleCnt="0"/>
      <dgm:spPr/>
    </dgm:pt>
    <dgm:pt modelId="{A7945302-2AD0-F049-A411-25877C6213F5}" type="pres">
      <dgm:prSet presAssocID="{46782CEB-E09B-48A2-9EEA-F0A2B50EA4DC}" presName="parTx" presStyleLbl="alignNode1" presStyleIdx="1" presStyleCnt="2">
        <dgm:presLayoutVars>
          <dgm:chMax val="0"/>
          <dgm:chPref val="0"/>
          <dgm:bulletEnabled val="1"/>
        </dgm:presLayoutVars>
      </dgm:prSet>
      <dgm:spPr/>
      <dgm:t>
        <a:bodyPr/>
        <a:lstStyle/>
        <a:p>
          <a:endParaRPr lang="it-IT"/>
        </a:p>
      </dgm:t>
    </dgm:pt>
    <dgm:pt modelId="{02F73DB5-5A86-FD42-9DEC-435A6957254B}" type="pres">
      <dgm:prSet presAssocID="{46782CEB-E09B-48A2-9EEA-F0A2B50EA4DC}" presName="desTx" presStyleLbl="alignAccFollowNode1" presStyleIdx="1" presStyleCnt="2">
        <dgm:presLayoutVars>
          <dgm:bulletEnabled val="1"/>
        </dgm:presLayoutVars>
      </dgm:prSet>
      <dgm:spPr/>
      <dgm:t>
        <a:bodyPr/>
        <a:lstStyle/>
        <a:p>
          <a:endParaRPr lang="it-IT"/>
        </a:p>
      </dgm:t>
    </dgm:pt>
  </dgm:ptLst>
  <dgm:cxnLst>
    <dgm:cxn modelId="{4C9F298D-A30A-2B48-A56F-66E320878706}" type="presOf" srcId="{542B76CF-BAD9-4A3B-90B7-28647821162E}" destId="{FB0C7121-B3BA-824B-A6B6-F238D75FE77D}" srcOrd="0" destOrd="1" presId="urn:microsoft.com/office/officeart/2005/8/layout/hList1"/>
    <dgm:cxn modelId="{9F4FB9D8-A582-4551-9780-A647AFBCFD3A}" srcId="{739392E4-0E71-4D36-A21B-CAF6959B88F8}" destId="{542B76CF-BAD9-4A3B-90B7-28647821162E}" srcOrd="1" destOrd="0" parTransId="{734EA7C9-0373-4669-9317-1755EC3DF1D0}" sibTransId="{D61B97AD-FBD9-4562-A2AE-32B8C1D7C66E}"/>
    <dgm:cxn modelId="{32A1DCCC-2188-3344-B196-EBE141DDD522}" type="presOf" srcId="{FEDAF842-DB49-4CD7-A7B8-1270A612CF75}" destId="{02F73DB5-5A86-FD42-9DEC-435A6957254B}" srcOrd="0" destOrd="2" presId="urn:microsoft.com/office/officeart/2005/8/layout/hList1"/>
    <dgm:cxn modelId="{F5C196FA-FA21-0A4D-A69D-3CB29B7A9700}" type="presOf" srcId="{8EF492CD-B7DC-42E2-A4E3-B1053070CAF9}" destId="{FB0C7121-B3BA-824B-A6B6-F238D75FE77D}" srcOrd="0" destOrd="0" presId="urn:microsoft.com/office/officeart/2005/8/layout/hList1"/>
    <dgm:cxn modelId="{C20BBEB3-7BB9-5342-88A2-D809BF2637F2}" type="presOf" srcId="{803B8058-2573-4C15-99E6-A3FCD96285D6}" destId="{73096ED8-170E-4A4E-B151-8A5AB66D1DF5}" srcOrd="0" destOrd="0" presId="urn:microsoft.com/office/officeart/2005/8/layout/hList1"/>
    <dgm:cxn modelId="{09A283D9-5130-4721-8C80-5333A1CE9437}" srcId="{46782CEB-E09B-48A2-9EEA-F0A2B50EA4DC}" destId="{6B4D6973-6EF3-4FA6-A382-7E885562CBF2}" srcOrd="0" destOrd="0" parTransId="{C94A15D3-E333-47B8-A1A6-7FE1C42D19CF}" sibTransId="{7C41CFBB-AFFB-41B1-9106-C6A5478EBF73}"/>
    <dgm:cxn modelId="{5130D882-9F11-40B9-BA2D-067B5118DA19}" srcId="{46782CEB-E09B-48A2-9EEA-F0A2B50EA4DC}" destId="{FD94579A-924B-48A3-9665-D3C129807F3E}" srcOrd="3" destOrd="0" parTransId="{A05AF9B0-88BC-4188-84D3-76AD2BE16965}" sibTransId="{A37B4BAF-8DFC-4F06-B61B-E8502684E1A1}"/>
    <dgm:cxn modelId="{65BF77D7-2D1F-EE41-8F9D-D6EDE467E500}" type="presOf" srcId="{739392E4-0E71-4D36-A21B-CAF6959B88F8}" destId="{27A543EC-BC79-AE4A-9C3B-D8CE0C6E6BC0}" srcOrd="0" destOrd="0" presId="urn:microsoft.com/office/officeart/2005/8/layout/hList1"/>
    <dgm:cxn modelId="{D641759F-79B8-4B1F-9F0C-FB6E75B51EFE}" srcId="{739392E4-0E71-4D36-A21B-CAF6959B88F8}" destId="{8EF492CD-B7DC-42E2-A4E3-B1053070CAF9}" srcOrd="0" destOrd="0" parTransId="{E81E31EC-FF0E-4B1D-8A68-F831284EC2ED}" sibTransId="{F3198114-4F86-408F-841B-4233CCF4C66B}"/>
    <dgm:cxn modelId="{1F1BA411-5D16-D845-B9D5-F9998D127799}" type="presOf" srcId="{F27ADA9D-5198-4321-B399-B825BF4066EE}" destId="{FB0C7121-B3BA-824B-A6B6-F238D75FE77D}" srcOrd="0" destOrd="2" presId="urn:microsoft.com/office/officeart/2005/8/layout/hList1"/>
    <dgm:cxn modelId="{3F24D2F5-F13C-467B-AC52-FC748F936117}" srcId="{46782CEB-E09B-48A2-9EEA-F0A2B50EA4DC}" destId="{CD9ACE2A-1E09-44F9-AF8F-D3075B0DF29D}" srcOrd="1" destOrd="0" parTransId="{C542BEAB-A0C4-457C-8855-6C80A70E4C0C}" sibTransId="{23E3996F-6412-4AFA-863E-190DE032805A}"/>
    <dgm:cxn modelId="{8C852886-F963-1042-ACDC-B00AC582304E}" type="presOf" srcId="{6B4D6973-6EF3-4FA6-A382-7E885562CBF2}" destId="{02F73DB5-5A86-FD42-9DEC-435A6957254B}" srcOrd="0" destOrd="0" presId="urn:microsoft.com/office/officeart/2005/8/layout/hList1"/>
    <dgm:cxn modelId="{0D161808-FBB5-44E1-80D5-F80AA792E583}" srcId="{46782CEB-E09B-48A2-9EEA-F0A2B50EA4DC}" destId="{FEDAF842-DB49-4CD7-A7B8-1270A612CF75}" srcOrd="2" destOrd="0" parTransId="{D6CEE13C-4577-4CF9-902F-A64752C6E3EF}" sibTransId="{4F4BCC94-9CD0-4881-A027-67D3BFDF1C2D}"/>
    <dgm:cxn modelId="{96E7EA02-C9B1-492C-86B6-7D01A61EF61C}" srcId="{739392E4-0E71-4D36-A21B-CAF6959B88F8}" destId="{F27ADA9D-5198-4321-B399-B825BF4066EE}" srcOrd="2" destOrd="0" parTransId="{241A7B12-9F40-4FF0-A7D5-6284EE937002}" sibTransId="{1C407B48-9B45-40B2-B0EC-AFEC4D2B0CD8}"/>
    <dgm:cxn modelId="{E27A78DA-727E-7046-B21D-6F87EB6063DD}" type="presOf" srcId="{CD9ACE2A-1E09-44F9-AF8F-D3075B0DF29D}" destId="{02F73DB5-5A86-FD42-9DEC-435A6957254B}" srcOrd="0" destOrd="1" presId="urn:microsoft.com/office/officeart/2005/8/layout/hList1"/>
    <dgm:cxn modelId="{3ED6F628-6418-9F49-97A7-0F11D720F73F}" type="presOf" srcId="{FD94579A-924B-48A3-9665-D3C129807F3E}" destId="{02F73DB5-5A86-FD42-9DEC-435A6957254B}" srcOrd="0" destOrd="3" presId="urn:microsoft.com/office/officeart/2005/8/layout/hList1"/>
    <dgm:cxn modelId="{856FBFB5-E755-45F1-8D7F-315FE24E9ED7}" srcId="{803B8058-2573-4C15-99E6-A3FCD96285D6}" destId="{739392E4-0E71-4D36-A21B-CAF6959B88F8}" srcOrd="0" destOrd="0" parTransId="{EC8C2271-366F-4E0A-8FA2-8DDE016B2A2C}" sibTransId="{46E68C8D-7B03-4716-A7BE-F5611B9723E5}"/>
    <dgm:cxn modelId="{FCD8EB72-BF63-F34D-9193-17328774668C}" type="presOf" srcId="{46782CEB-E09B-48A2-9EEA-F0A2B50EA4DC}" destId="{A7945302-2AD0-F049-A411-25877C6213F5}" srcOrd="0" destOrd="0" presId="urn:microsoft.com/office/officeart/2005/8/layout/hList1"/>
    <dgm:cxn modelId="{63A92DCD-2E1F-4AD9-85EB-8DED4F7C4867}" srcId="{803B8058-2573-4C15-99E6-A3FCD96285D6}" destId="{46782CEB-E09B-48A2-9EEA-F0A2B50EA4DC}" srcOrd="1" destOrd="0" parTransId="{A3BC1892-CDC4-4A4C-83B5-2FF88F99DB63}" sibTransId="{31EFBA9A-92E2-4C33-85C2-649A1AA1E1A5}"/>
    <dgm:cxn modelId="{BB25739C-B450-4D45-9B9E-509D9BE503DD}" type="presParOf" srcId="{73096ED8-170E-4A4E-B151-8A5AB66D1DF5}" destId="{CAABECD9-F6B4-A341-A322-B196105FD952}" srcOrd="0" destOrd="0" presId="urn:microsoft.com/office/officeart/2005/8/layout/hList1"/>
    <dgm:cxn modelId="{CB4BB1E0-0508-A948-ADB8-B20F6C4B65CA}" type="presParOf" srcId="{CAABECD9-F6B4-A341-A322-B196105FD952}" destId="{27A543EC-BC79-AE4A-9C3B-D8CE0C6E6BC0}" srcOrd="0" destOrd="0" presId="urn:microsoft.com/office/officeart/2005/8/layout/hList1"/>
    <dgm:cxn modelId="{B28D23E2-366D-AC4B-9C77-D29982DA221D}" type="presParOf" srcId="{CAABECD9-F6B4-A341-A322-B196105FD952}" destId="{FB0C7121-B3BA-824B-A6B6-F238D75FE77D}" srcOrd="1" destOrd="0" presId="urn:microsoft.com/office/officeart/2005/8/layout/hList1"/>
    <dgm:cxn modelId="{BEB6465E-03F6-9F4A-A505-C3B393CF02C2}" type="presParOf" srcId="{73096ED8-170E-4A4E-B151-8A5AB66D1DF5}" destId="{007A7507-AB66-CF40-9887-557E9EF51EDF}" srcOrd="1" destOrd="0" presId="urn:microsoft.com/office/officeart/2005/8/layout/hList1"/>
    <dgm:cxn modelId="{C0468E4B-9064-8242-816A-E2AEC09AA820}" type="presParOf" srcId="{73096ED8-170E-4A4E-B151-8A5AB66D1DF5}" destId="{8186B48A-A041-524A-BA5F-A68CC6B208B5}" srcOrd="2" destOrd="0" presId="urn:microsoft.com/office/officeart/2005/8/layout/hList1"/>
    <dgm:cxn modelId="{90190AFF-75C1-0C4B-9D37-EB5A88A3DF88}" type="presParOf" srcId="{8186B48A-A041-524A-BA5F-A68CC6B208B5}" destId="{A7945302-2AD0-F049-A411-25877C6213F5}" srcOrd="0" destOrd="0" presId="urn:microsoft.com/office/officeart/2005/8/layout/hList1"/>
    <dgm:cxn modelId="{6A05C8E5-C8BB-0A44-A49F-BDC6AC23A990}" type="presParOf" srcId="{8186B48A-A041-524A-BA5F-A68CC6B208B5}" destId="{02F73DB5-5A86-FD42-9DEC-435A6957254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701D4-5F55-4359-A979-70BDEFA6E1EA}">
      <dsp:nvSpPr>
        <dsp:cNvPr id="0" name=""/>
        <dsp:cNvSpPr/>
      </dsp:nvSpPr>
      <dsp:spPr>
        <a:xfrm>
          <a:off x="679050" y="57877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62434B-1D38-4DE2-BADB-C350B3D6FDB1}">
      <dsp:nvSpPr>
        <dsp:cNvPr id="0" name=""/>
        <dsp:cNvSpPr/>
      </dsp:nvSpPr>
      <dsp:spPr>
        <a:xfrm>
          <a:off x="1081237" y="98095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4B4238-0D41-4C1D-8782-82FEF0B0ACA1}">
      <dsp:nvSpPr>
        <dsp:cNvPr id="0" name=""/>
        <dsp:cNvSpPr/>
      </dsp:nvSpPr>
      <dsp:spPr>
        <a:xfrm>
          <a:off x="75768"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90000"/>
            </a:lnSpc>
            <a:spcBef>
              <a:spcPct val="0"/>
            </a:spcBef>
            <a:spcAft>
              <a:spcPct val="35000"/>
            </a:spcAft>
            <a:defRPr cap="all"/>
          </a:pPr>
          <a:r>
            <a:rPr lang="it-IT" sz="2000" kern="1200"/>
            <a:t>SUA-CdS e progettazione CdS in AQ</a:t>
          </a:r>
          <a:endParaRPr lang="en-US" sz="2000" kern="1200"/>
        </a:p>
      </dsp:txBody>
      <dsp:txXfrm>
        <a:off x="75768" y="3053772"/>
        <a:ext cx="3093750" cy="720000"/>
      </dsp:txXfrm>
    </dsp:sp>
    <dsp:sp modelId="{CBCAAB05-8C09-4B49-8A18-2A539BDF3BE9}">
      <dsp:nvSpPr>
        <dsp:cNvPr id="0" name=""/>
        <dsp:cNvSpPr/>
      </dsp:nvSpPr>
      <dsp:spPr>
        <a:xfrm>
          <a:off x="4314206" y="57877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0BD088-3C75-4F38-9314-6C2DE9678459}">
      <dsp:nvSpPr>
        <dsp:cNvPr id="0" name=""/>
        <dsp:cNvSpPr/>
      </dsp:nvSpPr>
      <dsp:spPr>
        <a:xfrm>
          <a:off x="4716393" y="98095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50F514-6901-4BDF-8B37-648E88BA7539}">
      <dsp:nvSpPr>
        <dsp:cNvPr id="0" name=""/>
        <dsp:cNvSpPr/>
      </dsp:nvSpPr>
      <dsp:spPr>
        <a:xfrm>
          <a:off x="3710925"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90000"/>
            </a:lnSpc>
            <a:spcBef>
              <a:spcPct val="0"/>
            </a:spcBef>
            <a:spcAft>
              <a:spcPct val="35000"/>
            </a:spcAft>
            <a:defRPr cap="all"/>
          </a:pPr>
          <a:r>
            <a:rPr lang="it-IT" sz="2000" kern="1200"/>
            <a:t>Compilazione quadri SUA-CdS (sezione «qualità»)</a:t>
          </a:r>
          <a:endParaRPr lang="en-US" sz="2000" kern="1200"/>
        </a:p>
      </dsp:txBody>
      <dsp:txXfrm>
        <a:off x="3710925" y="3053772"/>
        <a:ext cx="3093750" cy="720000"/>
      </dsp:txXfrm>
    </dsp:sp>
    <dsp:sp modelId="{280C5D24-802F-48F0-A7E6-7F397AE1C8DC}">
      <dsp:nvSpPr>
        <dsp:cNvPr id="0" name=""/>
        <dsp:cNvSpPr/>
      </dsp:nvSpPr>
      <dsp:spPr>
        <a:xfrm>
          <a:off x="7949362" y="57877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3C0E09-14E6-4C1D-B8F7-C460E7CCAF31}">
      <dsp:nvSpPr>
        <dsp:cNvPr id="0" name=""/>
        <dsp:cNvSpPr/>
      </dsp:nvSpPr>
      <dsp:spPr>
        <a:xfrm>
          <a:off x="8351550" y="98095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752B8D-F1BD-43CD-B620-828ED9720DE5}">
      <dsp:nvSpPr>
        <dsp:cNvPr id="0" name=""/>
        <dsp:cNvSpPr/>
      </dsp:nvSpPr>
      <dsp:spPr>
        <a:xfrm>
          <a:off x="7346081"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90000"/>
            </a:lnSpc>
            <a:spcBef>
              <a:spcPct val="0"/>
            </a:spcBef>
            <a:spcAft>
              <a:spcPct val="35000"/>
            </a:spcAft>
            <a:defRPr cap="all"/>
          </a:pPr>
          <a:r>
            <a:rPr lang="it-IT" sz="2000" kern="1200" dirty="0"/>
            <a:t>Tempi, Flussi informativi e responsabilità</a:t>
          </a:r>
          <a:endParaRPr lang="en-US" sz="2000" kern="1200" dirty="0"/>
        </a:p>
      </dsp:txBody>
      <dsp:txXfrm>
        <a:off x="7346081" y="3053772"/>
        <a:ext cx="30937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A5EB4-C181-4D39-9E4D-A0590D1F22C5}">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05E839-8121-48E7-B061-59A10DE30B11}">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it-IT" sz="1700" kern="1200"/>
            <a:t>Raccolta degli obiettivi formativi dei singoli insegnamenti</a:t>
          </a:r>
          <a:endParaRPr lang="en-US" sz="1700" kern="1200"/>
        </a:p>
      </dsp:txBody>
      <dsp:txXfrm>
        <a:off x="417971" y="2644140"/>
        <a:ext cx="2889450" cy="720000"/>
      </dsp:txXfrm>
    </dsp:sp>
    <dsp:sp modelId="{AE09FB1E-8C56-411F-A6C8-DE3C4AB02876}">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85369E-4FE3-4731-9E50-A499DFA5AB30}">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it-IT" sz="1700" kern="1200"/>
            <a:t>Approvato dal Collegio Didattico</a:t>
          </a:r>
          <a:endParaRPr lang="en-US" sz="1700" kern="1200"/>
        </a:p>
      </dsp:txBody>
      <dsp:txXfrm>
        <a:off x="3813075" y="2644140"/>
        <a:ext cx="2889450" cy="720000"/>
      </dsp:txXfrm>
    </dsp:sp>
    <dsp:sp modelId="{689268CF-3BE8-4888-9B25-5D86BEDED1DE}">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790465-129F-4EA9-8A22-59F0CFB7AC09}">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it-IT" sz="1700" kern="1200"/>
            <a:t>Caricato sulle pagine web degli insegnamenti</a:t>
          </a:r>
          <a:endParaRPr lang="en-US" sz="1700" kern="1200"/>
        </a:p>
      </dsp:txBody>
      <dsp:txXfrm>
        <a:off x="7208178" y="2644140"/>
        <a:ext cx="288945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C0414-9AF3-4C0F-BBA0-65932C021467}">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38E05B-8643-4587-8D7E-26D251AE8A8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B2DB88-E91A-497F-8A35-21F7B091EC45}">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022350">
            <a:lnSpc>
              <a:spcPct val="90000"/>
            </a:lnSpc>
            <a:spcBef>
              <a:spcPct val="0"/>
            </a:spcBef>
            <a:spcAft>
              <a:spcPct val="35000"/>
            </a:spcAft>
          </a:pPr>
          <a:r>
            <a:rPr lang="it-IT" sz="2300" kern="1200" dirty="0"/>
            <a:t>Upload documento</a:t>
          </a:r>
          <a:br>
            <a:rPr lang="it-IT" sz="2300" kern="1200" dirty="0"/>
          </a:br>
          <a:r>
            <a:rPr lang="it-IT" sz="2300" kern="1200" dirty="0"/>
            <a:t>“Descrizione del percorso di formazione – Regolamento Didattico </a:t>
          </a:r>
          <a:r>
            <a:rPr lang="it-IT" sz="2300" kern="1200" dirty="0" err="1"/>
            <a:t>CdS</a:t>
          </a:r>
          <a:r>
            <a:rPr lang="it-IT" sz="2300" kern="1200" dirty="0"/>
            <a:t>”  </a:t>
          </a:r>
          <a:r>
            <a:rPr lang="it-IT" sz="2300" kern="1200" dirty="0">
              <a:sym typeface="Wingdings" panose="05000000000000000000" pitchFamily="2" charset="2"/>
            </a:rPr>
            <a:t></a:t>
          </a:r>
          <a:r>
            <a:rPr lang="it-IT" sz="2300" kern="1200" dirty="0"/>
            <a:t> </a:t>
          </a:r>
          <a:r>
            <a:rPr lang="it-IT" sz="2300" kern="1200" dirty="0" err="1"/>
            <a:t>vd</a:t>
          </a:r>
          <a:r>
            <a:rPr lang="it-IT" sz="2300" kern="1200" dirty="0"/>
            <a:t>. Format </a:t>
          </a:r>
          <a:endParaRPr lang="en-US" sz="2300" kern="1200" dirty="0"/>
        </a:p>
      </dsp:txBody>
      <dsp:txXfrm>
        <a:off x="1435590" y="531"/>
        <a:ext cx="9080009" cy="1242935"/>
      </dsp:txXfrm>
    </dsp:sp>
    <dsp:sp modelId="{042A1FA9-09B2-4B94-A594-E365F9211469}">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9AE399-AE80-43DC-92A9-24E01CC55F6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510674-BD38-40FC-999A-05472C68664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022350">
            <a:lnSpc>
              <a:spcPct val="90000"/>
            </a:lnSpc>
            <a:spcBef>
              <a:spcPct val="0"/>
            </a:spcBef>
            <a:spcAft>
              <a:spcPct val="35000"/>
            </a:spcAft>
          </a:pPr>
          <a:r>
            <a:rPr lang="it-IT" sz="2300" kern="1200"/>
            <a:t>Specifica gli aspetti organizzativi del CdS</a:t>
          </a:r>
          <a:endParaRPr lang="en-US" sz="2300" kern="1200"/>
        </a:p>
      </dsp:txBody>
      <dsp:txXfrm>
        <a:off x="1435590" y="1554201"/>
        <a:ext cx="9080009" cy="1242935"/>
      </dsp:txXfrm>
    </dsp:sp>
    <dsp:sp modelId="{32E12284-274C-4D97-86DB-A0464146A90C}">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FA4507-27CD-4A11-A581-07DEB300DFC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59B298-F384-4DEE-A9EA-B4AE6DFCC6C0}">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022350">
            <a:lnSpc>
              <a:spcPct val="90000"/>
            </a:lnSpc>
            <a:spcBef>
              <a:spcPct val="0"/>
            </a:spcBef>
            <a:spcAft>
              <a:spcPct val="35000"/>
            </a:spcAft>
          </a:pPr>
          <a:r>
            <a:rPr lang="it-IT" sz="2300" kern="1200" dirty="0"/>
            <a:t>Suddiviso in 3 sezioni</a:t>
          </a:r>
        </a:p>
      </dsp:txBody>
      <dsp:txXfrm>
        <a:off x="1435590" y="3107870"/>
        <a:ext cx="4732020" cy="1242935"/>
      </dsp:txXfrm>
    </dsp:sp>
    <dsp:sp modelId="{3E18679F-2A29-4F9C-B10F-BF52A8BA0294}">
      <dsp:nvSpPr>
        <dsp:cNvPr id="0" name=""/>
        <dsp:cNvSpPr/>
      </dsp:nvSpPr>
      <dsp:spPr>
        <a:xfrm>
          <a:off x="6167610" y="3107870"/>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755650">
            <a:lnSpc>
              <a:spcPct val="90000"/>
            </a:lnSpc>
            <a:spcBef>
              <a:spcPct val="0"/>
            </a:spcBef>
            <a:spcAft>
              <a:spcPct val="35000"/>
            </a:spcAft>
          </a:pPr>
          <a:r>
            <a:rPr lang="it-IT" sz="1700" kern="1200"/>
            <a:t>informazioni generali </a:t>
          </a:r>
          <a:endParaRPr lang="en-US" sz="1700" kern="1200"/>
        </a:p>
        <a:p>
          <a:pPr lvl="0" algn="l" defTabSz="755650">
            <a:lnSpc>
              <a:spcPct val="90000"/>
            </a:lnSpc>
            <a:spcBef>
              <a:spcPct val="0"/>
            </a:spcBef>
            <a:spcAft>
              <a:spcPct val="35000"/>
            </a:spcAft>
          </a:pPr>
          <a:r>
            <a:rPr lang="it-IT" sz="1700" kern="1200"/>
            <a:t>piano didattico</a:t>
          </a:r>
          <a:endParaRPr lang="en-US" sz="1700" kern="1200"/>
        </a:p>
        <a:p>
          <a:pPr lvl="0" algn="l" defTabSz="755650">
            <a:lnSpc>
              <a:spcPct val="90000"/>
            </a:lnSpc>
            <a:spcBef>
              <a:spcPct val="0"/>
            </a:spcBef>
            <a:spcAft>
              <a:spcPct val="35000"/>
            </a:spcAft>
          </a:pPr>
          <a:r>
            <a:rPr lang="it-IT" sz="1700" kern="1200"/>
            <a:t>regole sul percorso di formazione</a:t>
          </a:r>
          <a:endParaRPr lang="en-US" sz="1700" kern="1200"/>
        </a:p>
      </dsp:txBody>
      <dsp:txXfrm>
        <a:off x="6167610" y="3107870"/>
        <a:ext cx="434798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63BA4-56CD-4477-B29A-D0C439D45917}">
      <dsp:nvSpPr>
        <dsp:cNvPr id="0" name=""/>
        <dsp:cNvSpPr/>
      </dsp:nvSpPr>
      <dsp:spPr>
        <a:xfrm>
          <a:off x="0" y="531"/>
          <a:ext cx="10515600" cy="124328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0DA1B6-7C28-42DB-AEB5-CDDDC3CD81B4}">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D76F65-936D-4245-A894-1F517548B925}">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lvl="0" algn="l" defTabSz="1111250">
            <a:lnSpc>
              <a:spcPct val="90000"/>
            </a:lnSpc>
            <a:spcBef>
              <a:spcPct val="0"/>
            </a:spcBef>
            <a:spcAft>
              <a:spcPct val="35000"/>
            </a:spcAft>
          </a:pPr>
          <a:r>
            <a:rPr lang="it-IT" sz="2500" kern="1200"/>
            <a:t>Strumento di progettazione del CdS  </a:t>
          </a:r>
          <a:endParaRPr lang="en-US" sz="2500" kern="1200"/>
        </a:p>
      </dsp:txBody>
      <dsp:txXfrm>
        <a:off x="1435988" y="531"/>
        <a:ext cx="9079611" cy="1243280"/>
      </dsp:txXfrm>
    </dsp:sp>
    <dsp:sp modelId="{DFFEB8AB-EC0B-4570-A91E-3CE6935D0E8E}">
      <dsp:nvSpPr>
        <dsp:cNvPr id="0" name=""/>
        <dsp:cNvSpPr/>
      </dsp:nvSpPr>
      <dsp:spPr>
        <a:xfrm>
          <a:off x="0" y="1554631"/>
          <a:ext cx="10515600" cy="124328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22163-E439-408D-828D-B77878FB686F}">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46AB3A-CD08-4FA8-8A3F-97FF9BE3127D}">
      <dsp:nvSpPr>
        <dsp:cNvPr id="0" name=""/>
        <dsp:cNvSpPr/>
      </dsp:nvSpPr>
      <dsp:spPr>
        <a:xfrm>
          <a:off x="1435988" y="15546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lvl="0" algn="l" defTabSz="1111250">
            <a:lnSpc>
              <a:spcPct val="90000"/>
            </a:lnSpc>
            <a:spcBef>
              <a:spcPct val="0"/>
            </a:spcBef>
            <a:spcAft>
              <a:spcPct val="35000"/>
            </a:spcAft>
          </a:pPr>
          <a:r>
            <a:rPr lang="it-IT" sz="2500" kern="1200"/>
            <a:t>Fonte informativa per il pubblico, ma anche per autovalutazione, valutazione </a:t>
          </a:r>
          <a:endParaRPr lang="en-US" sz="2500" kern="1200"/>
        </a:p>
      </dsp:txBody>
      <dsp:txXfrm>
        <a:off x="1435988" y="1554631"/>
        <a:ext cx="9079611" cy="1243280"/>
      </dsp:txXfrm>
    </dsp:sp>
    <dsp:sp modelId="{BD276CD9-744E-4764-8DAD-2EEED68FE97A}">
      <dsp:nvSpPr>
        <dsp:cNvPr id="0" name=""/>
        <dsp:cNvSpPr/>
      </dsp:nvSpPr>
      <dsp:spPr>
        <a:xfrm>
          <a:off x="0" y="3108732"/>
          <a:ext cx="10515600" cy="124328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0EB6C5-DA3B-4135-ADB3-C2718259CABD}">
      <dsp:nvSpPr>
        <dsp:cNvPr id="0" name=""/>
        <dsp:cNvSpPr/>
      </dsp:nvSpPr>
      <dsp:spPr>
        <a:xfrm>
          <a:off x="376092" y="3388470"/>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06EFA7-D0A3-465A-8A96-E5B0DE22AC7F}">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lvl="0" algn="l" defTabSz="1111250">
            <a:lnSpc>
              <a:spcPct val="90000"/>
            </a:lnSpc>
            <a:spcBef>
              <a:spcPct val="0"/>
            </a:spcBef>
            <a:spcAft>
              <a:spcPct val="35000"/>
            </a:spcAft>
          </a:pPr>
          <a:r>
            <a:rPr lang="it-IT" sz="2500" kern="1200"/>
            <a:t>Necessaria per l’accreditamento del CDS</a:t>
          </a:r>
          <a:endParaRPr lang="en-US" sz="2500" kern="1200"/>
        </a:p>
      </dsp:txBody>
      <dsp:txXfrm>
        <a:off x="1435988" y="3108732"/>
        <a:ext cx="9079611" cy="1243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F24E9-ACF4-4337-BB23-CB1B5C949845}">
      <dsp:nvSpPr>
        <dsp:cNvPr id="0" name=""/>
        <dsp:cNvSpPr/>
      </dsp:nvSpPr>
      <dsp:spPr>
        <a:xfrm>
          <a:off x="1903145" y="-314255"/>
          <a:ext cx="2289709" cy="1740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it-IT" sz="2000" b="1" kern="1200"/>
            <a:t>Definizione obiettivi</a:t>
          </a:r>
          <a:endParaRPr lang="it-IT" sz="2000" b="1" kern="1200" dirty="0"/>
        </a:p>
      </dsp:txBody>
      <dsp:txXfrm>
        <a:off x="1988127" y="-229273"/>
        <a:ext cx="2119745" cy="1570909"/>
      </dsp:txXfrm>
    </dsp:sp>
    <dsp:sp modelId="{6BED5D3B-5460-4E69-824C-2BB18C1F6CB1}">
      <dsp:nvSpPr>
        <dsp:cNvPr id="0" name=""/>
        <dsp:cNvSpPr/>
      </dsp:nvSpPr>
      <dsp:spPr>
        <a:xfrm>
          <a:off x="1210181" y="556181"/>
          <a:ext cx="3675637" cy="3675637"/>
        </a:xfrm>
        <a:custGeom>
          <a:avLst/>
          <a:gdLst/>
          <a:ahLst/>
          <a:cxnLst/>
          <a:rect l="0" t="0" r="0" b="0"/>
          <a:pathLst>
            <a:path>
              <a:moveTo>
                <a:pt x="3094475" y="496777"/>
              </a:moveTo>
              <a:arcTo wR="1837818" hR="1837818" stAng="18788366" swAng="83895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502C002-73AE-43B3-958C-8BBC7E9C7EE4}">
      <dsp:nvSpPr>
        <dsp:cNvPr id="0" name=""/>
        <dsp:cNvSpPr/>
      </dsp:nvSpPr>
      <dsp:spPr>
        <a:xfrm>
          <a:off x="3740964" y="1523563"/>
          <a:ext cx="2289709" cy="1740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it-IT" sz="2000" b="1" kern="1200"/>
            <a:t>Individuazione e messa in opera delle azioni conseguenti</a:t>
          </a:r>
          <a:endParaRPr lang="it-IT" sz="2000" b="1" kern="1200" dirty="0"/>
        </a:p>
      </dsp:txBody>
      <dsp:txXfrm>
        <a:off x="3825946" y="1608545"/>
        <a:ext cx="2119745" cy="1570909"/>
      </dsp:txXfrm>
    </dsp:sp>
    <dsp:sp modelId="{B28081A8-49F5-4598-8361-A900677A8A0A}">
      <dsp:nvSpPr>
        <dsp:cNvPr id="0" name=""/>
        <dsp:cNvSpPr/>
      </dsp:nvSpPr>
      <dsp:spPr>
        <a:xfrm>
          <a:off x="1210181" y="556181"/>
          <a:ext cx="3675637" cy="3675637"/>
        </a:xfrm>
        <a:custGeom>
          <a:avLst/>
          <a:gdLst/>
          <a:ahLst/>
          <a:cxnLst/>
          <a:rect l="0" t="0" r="0" b="0"/>
          <a:pathLst>
            <a:path>
              <a:moveTo>
                <a:pt x="3381270" y="2835482"/>
              </a:moveTo>
              <a:arcTo wR="1837818" hR="1837818" stAng="1972680" swAng="83895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206DEF5-0F4C-4141-82E1-15AF2A81F94F}">
      <dsp:nvSpPr>
        <dsp:cNvPr id="0" name=""/>
        <dsp:cNvSpPr/>
      </dsp:nvSpPr>
      <dsp:spPr>
        <a:xfrm>
          <a:off x="1903145" y="3361381"/>
          <a:ext cx="2289709" cy="1740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it-IT" sz="2000" b="1" kern="1200"/>
            <a:t>Verifica del raggiungimento degli obiettivi</a:t>
          </a:r>
          <a:endParaRPr lang="it-IT" sz="2000" b="1" kern="1200" dirty="0"/>
        </a:p>
      </dsp:txBody>
      <dsp:txXfrm>
        <a:off x="1988127" y="3446363"/>
        <a:ext cx="2119745" cy="1570909"/>
      </dsp:txXfrm>
    </dsp:sp>
    <dsp:sp modelId="{98D903D1-E1A5-42AF-9EEC-5B0A0FE6D106}">
      <dsp:nvSpPr>
        <dsp:cNvPr id="0" name=""/>
        <dsp:cNvSpPr/>
      </dsp:nvSpPr>
      <dsp:spPr>
        <a:xfrm>
          <a:off x="1210181" y="556181"/>
          <a:ext cx="3675637" cy="3675637"/>
        </a:xfrm>
        <a:custGeom>
          <a:avLst/>
          <a:gdLst/>
          <a:ahLst/>
          <a:cxnLst/>
          <a:rect l="0" t="0" r="0" b="0"/>
          <a:pathLst>
            <a:path>
              <a:moveTo>
                <a:pt x="581161" y="3178859"/>
              </a:moveTo>
              <a:arcTo wR="1837818" hR="1837818" stAng="7988366" swAng="83895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B9335A6-8D05-4345-91BA-45269AACB35F}">
      <dsp:nvSpPr>
        <dsp:cNvPr id="0" name=""/>
        <dsp:cNvSpPr/>
      </dsp:nvSpPr>
      <dsp:spPr>
        <a:xfrm>
          <a:off x="65326" y="1523563"/>
          <a:ext cx="2289709" cy="17408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it-IT" sz="2000" b="1" kern="1200"/>
            <a:t>Miglioramento</a:t>
          </a:r>
          <a:endParaRPr lang="it-IT" sz="2000" b="1" kern="1200" dirty="0"/>
        </a:p>
      </dsp:txBody>
      <dsp:txXfrm>
        <a:off x="150308" y="1608545"/>
        <a:ext cx="2119745" cy="1570909"/>
      </dsp:txXfrm>
    </dsp:sp>
    <dsp:sp modelId="{E9B9FFAB-606D-4E8C-B438-20A7D7A7B55F}">
      <dsp:nvSpPr>
        <dsp:cNvPr id="0" name=""/>
        <dsp:cNvSpPr/>
      </dsp:nvSpPr>
      <dsp:spPr>
        <a:xfrm>
          <a:off x="1210181" y="556181"/>
          <a:ext cx="3675637" cy="3675637"/>
        </a:xfrm>
        <a:custGeom>
          <a:avLst/>
          <a:gdLst/>
          <a:ahLst/>
          <a:cxnLst/>
          <a:rect l="0" t="0" r="0" b="0"/>
          <a:pathLst>
            <a:path>
              <a:moveTo>
                <a:pt x="294366" y="840155"/>
              </a:moveTo>
              <a:arcTo wR="1837818" hR="1837818" stAng="12772680" swAng="83895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0BFAF-DE1D-8F4B-9CFC-E96043AE0F18}">
      <dsp:nvSpPr>
        <dsp:cNvPr id="0" name=""/>
        <dsp:cNvSpPr/>
      </dsp:nvSpPr>
      <dsp:spPr>
        <a:xfrm>
          <a:off x="0" y="2626263"/>
          <a:ext cx="10515600" cy="1723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it-IT" sz="3000" kern="1200"/>
            <a:t>Dotare studenti di </a:t>
          </a:r>
          <a:r>
            <a:rPr lang="it-IT" sz="3000" b="1" kern="1200"/>
            <a:t>competenze</a:t>
          </a:r>
          <a:r>
            <a:rPr lang="it-IT" sz="3000" kern="1200"/>
            <a:t> necessarie per i ruoli previsti per loro nel mondo del lavoro (o nella prosecuzione degli studi) e, più in generale, nella società</a:t>
          </a:r>
        </a:p>
      </dsp:txBody>
      <dsp:txXfrm>
        <a:off x="0" y="2626263"/>
        <a:ext cx="10515600" cy="1723112"/>
      </dsp:txXfrm>
    </dsp:sp>
    <dsp:sp modelId="{8EBE86E5-2662-AF45-8865-ADE285060CB4}">
      <dsp:nvSpPr>
        <dsp:cNvPr id="0" name=""/>
        <dsp:cNvSpPr/>
      </dsp:nvSpPr>
      <dsp:spPr>
        <a:xfrm rot="10800000">
          <a:off x="0" y="1962"/>
          <a:ext cx="10515600" cy="265014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it-IT" sz="3000" b="1" kern="1200"/>
            <a:t>Processo di Bologna: </a:t>
          </a:r>
          <a:endParaRPr lang="it-IT" sz="3000" kern="1200"/>
        </a:p>
      </dsp:txBody>
      <dsp:txXfrm rot="-10800000">
        <a:off x="0" y="1962"/>
        <a:ext cx="10515600" cy="930201"/>
      </dsp:txXfrm>
    </dsp:sp>
    <dsp:sp modelId="{0D1DBE9B-3932-1248-9093-B52F9187E88E}">
      <dsp:nvSpPr>
        <dsp:cNvPr id="0" name=""/>
        <dsp:cNvSpPr/>
      </dsp:nvSpPr>
      <dsp:spPr>
        <a:xfrm>
          <a:off x="0" y="932163"/>
          <a:ext cx="5257799" cy="7923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it-IT" sz="2200" kern="1200"/>
            <a:t>adozione di un sistema di CdS con </a:t>
          </a:r>
          <a:r>
            <a:rPr lang="it-IT" sz="2200" i="1" kern="1200"/>
            <a:t>learning outcomes </a:t>
          </a:r>
          <a:r>
            <a:rPr lang="it-IT" sz="2200" kern="1200"/>
            <a:t>comparabili</a:t>
          </a:r>
        </a:p>
      </dsp:txBody>
      <dsp:txXfrm>
        <a:off x="0" y="932163"/>
        <a:ext cx="5257799" cy="792394"/>
      </dsp:txXfrm>
    </dsp:sp>
    <dsp:sp modelId="{3401CEDA-100E-8042-99AD-30FA4ECEE607}">
      <dsp:nvSpPr>
        <dsp:cNvPr id="0" name=""/>
        <dsp:cNvSpPr/>
      </dsp:nvSpPr>
      <dsp:spPr>
        <a:xfrm>
          <a:off x="5257800" y="932163"/>
          <a:ext cx="5257799" cy="7923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it-IT" sz="2200" kern="1200"/>
            <a:t>Nuovo approccio centrato sull’apprendimento, non sull’insegnamento</a:t>
          </a:r>
        </a:p>
      </dsp:txBody>
      <dsp:txXfrm>
        <a:off x="5257800" y="932163"/>
        <a:ext cx="5257799" cy="7923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F3FEE-04E2-0240-AAE4-515C56359E54}">
      <dsp:nvSpPr>
        <dsp:cNvPr id="0" name=""/>
        <dsp:cNvSpPr/>
      </dsp:nvSpPr>
      <dsp:spPr>
        <a:xfrm>
          <a:off x="1432464" y="233023"/>
          <a:ext cx="4624616" cy="1606068"/>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D5CDAF-35EA-4F4C-BF14-9C884205B8A2}">
      <dsp:nvSpPr>
        <dsp:cNvPr id="0" name=""/>
        <dsp:cNvSpPr/>
      </dsp:nvSpPr>
      <dsp:spPr>
        <a:xfrm>
          <a:off x="3303821" y="4165739"/>
          <a:ext cx="896243" cy="573595"/>
        </a:xfrm>
        <a:prstGeom prst="downArrow">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91F4A5-6636-624A-91C4-2B91B454BD53}">
      <dsp:nvSpPr>
        <dsp:cNvPr id="0" name=""/>
        <dsp:cNvSpPr/>
      </dsp:nvSpPr>
      <dsp:spPr>
        <a:xfrm>
          <a:off x="1600958" y="4624616"/>
          <a:ext cx="4301968" cy="1075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it-IT" sz="4000" kern="1200" dirty="0" err="1">
              <a:solidFill>
                <a:schemeClr val="tx1"/>
              </a:solidFill>
            </a:rPr>
            <a:t>CdS</a:t>
          </a:r>
          <a:endParaRPr lang="it-IT" sz="4000" kern="1200" dirty="0">
            <a:solidFill>
              <a:schemeClr val="tx1"/>
            </a:solidFill>
          </a:endParaRPr>
        </a:p>
      </dsp:txBody>
      <dsp:txXfrm>
        <a:off x="1600958" y="4624616"/>
        <a:ext cx="4301968" cy="1075492"/>
      </dsp:txXfrm>
    </dsp:sp>
    <dsp:sp modelId="{7AF30D25-51C9-DA4F-99DC-D87F70A16592}">
      <dsp:nvSpPr>
        <dsp:cNvPr id="0" name=""/>
        <dsp:cNvSpPr/>
      </dsp:nvSpPr>
      <dsp:spPr>
        <a:xfrm>
          <a:off x="3113817" y="1963131"/>
          <a:ext cx="1613238" cy="161323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a:solidFill>
                <a:schemeClr val="tx1"/>
              </a:solidFill>
            </a:rPr>
            <a:t>risultati di apprendimento</a:t>
          </a:r>
        </a:p>
      </dsp:txBody>
      <dsp:txXfrm>
        <a:off x="3350070" y="2199384"/>
        <a:ext cx="1140732" cy="1140732"/>
      </dsp:txXfrm>
    </dsp:sp>
    <dsp:sp modelId="{1580C644-B8AA-294B-81FE-DBB60D07D4E2}">
      <dsp:nvSpPr>
        <dsp:cNvPr id="0" name=""/>
        <dsp:cNvSpPr/>
      </dsp:nvSpPr>
      <dsp:spPr>
        <a:xfrm>
          <a:off x="1959456" y="752844"/>
          <a:ext cx="1613238" cy="1613238"/>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a:solidFill>
                <a:schemeClr val="tx1"/>
              </a:solidFill>
            </a:rPr>
            <a:t>competenze</a:t>
          </a:r>
        </a:p>
      </dsp:txBody>
      <dsp:txXfrm>
        <a:off x="2195709" y="989097"/>
        <a:ext cx="1140732" cy="1140732"/>
      </dsp:txXfrm>
    </dsp:sp>
    <dsp:sp modelId="{0B72E3B3-37B7-B34E-9760-24C30D06225D}">
      <dsp:nvSpPr>
        <dsp:cNvPr id="0" name=""/>
        <dsp:cNvSpPr/>
      </dsp:nvSpPr>
      <dsp:spPr>
        <a:xfrm>
          <a:off x="3608544" y="362799"/>
          <a:ext cx="1613238" cy="1613238"/>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a:solidFill>
                <a:schemeClr val="tx1"/>
              </a:solidFill>
            </a:rPr>
            <a:t>contenuti</a:t>
          </a:r>
        </a:p>
      </dsp:txBody>
      <dsp:txXfrm>
        <a:off x="3844797" y="599052"/>
        <a:ext cx="1140732" cy="1140732"/>
      </dsp:txXfrm>
    </dsp:sp>
    <dsp:sp modelId="{A86F3BAF-CBC7-674E-9719-9A99C660ED40}">
      <dsp:nvSpPr>
        <dsp:cNvPr id="0" name=""/>
        <dsp:cNvSpPr/>
      </dsp:nvSpPr>
      <dsp:spPr>
        <a:xfrm>
          <a:off x="1242461" y="35849"/>
          <a:ext cx="5018963" cy="4015170"/>
        </a:xfrm>
        <a:prstGeom prst="funnel">
          <a:avLst/>
        </a:prstGeom>
        <a:solidFill>
          <a:schemeClr val="lt1">
            <a:alpha val="40000"/>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813F5-7333-0849-BC54-313D28CB12B6}">
      <dsp:nvSpPr>
        <dsp:cNvPr id="0" name=""/>
        <dsp:cNvSpPr/>
      </dsp:nvSpPr>
      <dsp:spPr>
        <a:xfrm>
          <a:off x="1283" y="507953"/>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29B662-6102-D244-A6F3-26E891AC91C3}">
      <dsp:nvSpPr>
        <dsp:cNvPr id="0" name=""/>
        <dsp:cNvSpPr/>
      </dsp:nvSpPr>
      <dsp:spPr>
        <a:xfrm>
          <a:off x="501904" y="983543"/>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defRPr cap="all"/>
          </a:pPr>
          <a:r>
            <a:rPr lang="it-IT" sz="1800" b="1" kern="1200" dirty="0"/>
            <a:t>Risultati di apprendimento</a:t>
          </a:r>
          <a:br>
            <a:rPr lang="it-IT" sz="1800" b="1" kern="1200" dirty="0"/>
          </a:br>
          <a:r>
            <a:rPr lang="it-IT" sz="1800" kern="1200" dirty="0"/>
            <a:t>(Learning </a:t>
          </a:r>
          <a:r>
            <a:rPr lang="it-IT" sz="1800" kern="1200" dirty="0" err="1"/>
            <a:t>outcome</a:t>
          </a:r>
          <a:r>
            <a:rPr lang="it-IT" sz="1800" kern="1200" dirty="0"/>
            <a:t>)</a:t>
          </a:r>
          <a:br>
            <a:rPr lang="it-IT" sz="1800" kern="1200" dirty="0"/>
          </a:br>
          <a:r>
            <a:rPr lang="it-IT" sz="1800" kern="1200" dirty="0"/>
            <a:t>COSA CI SI DEVE ASPETTARE CHE IL DISCENTE ABBIA CAPITO O SIA IN GRADO DI DIMOSTRARE DOPO IL COMPLETAMENTO DI UN PROCESSO DI APPRENDIMENTO</a:t>
          </a:r>
          <a:endParaRPr lang="en-US" sz="1800" kern="1200" dirty="0"/>
        </a:p>
      </dsp:txBody>
      <dsp:txXfrm>
        <a:off x="585701" y="1067340"/>
        <a:ext cx="4337991" cy="2693452"/>
      </dsp:txXfrm>
    </dsp:sp>
    <dsp:sp modelId="{A082B8EC-21A8-9641-9F5A-2AE8B4FC5751}">
      <dsp:nvSpPr>
        <dsp:cNvPr id="0" name=""/>
        <dsp:cNvSpPr/>
      </dsp:nvSpPr>
      <dsp:spPr>
        <a:xfrm>
          <a:off x="5508110" y="507953"/>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0A72E3-AC34-E846-A955-0F59EE5A994B}">
      <dsp:nvSpPr>
        <dsp:cNvPr id="0" name=""/>
        <dsp:cNvSpPr/>
      </dsp:nvSpPr>
      <dsp:spPr>
        <a:xfrm>
          <a:off x="6008730" y="983543"/>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defRPr cap="all"/>
          </a:pPr>
          <a:r>
            <a:rPr lang="it-IT" sz="1800" b="1" kern="1200" dirty="0"/>
            <a:t>Competenze</a:t>
          </a:r>
          <a:br>
            <a:rPr lang="it-IT" sz="1800" b="1" kern="1200" dirty="0"/>
          </a:br>
          <a:r>
            <a:rPr lang="it-IT" sz="1800" kern="1200" dirty="0"/>
            <a:t>(</a:t>
          </a:r>
          <a:r>
            <a:rPr lang="it-IT" sz="1800" kern="1200" dirty="0" err="1"/>
            <a:t>competence</a:t>
          </a:r>
          <a:r>
            <a:rPr lang="it-IT" sz="1800" kern="1200" dirty="0"/>
            <a:t>)</a:t>
          </a:r>
          <a:br>
            <a:rPr lang="it-IT" sz="1800" kern="1200" dirty="0"/>
          </a:br>
          <a:r>
            <a:rPr lang="it-IT" sz="1800" kern="1200" dirty="0"/>
            <a:t>comprovata </a:t>
          </a:r>
          <a:r>
            <a:rPr lang="it-IT" sz="1800" kern="1200" dirty="0" err="1"/>
            <a:t>capacita`</a:t>
          </a:r>
          <a:r>
            <a:rPr lang="it-IT" sz="1800" kern="1200" dirty="0"/>
            <a:t> di usare conoscenze, </a:t>
          </a:r>
          <a:r>
            <a:rPr lang="it-IT" sz="1800" kern="1200" dirty="0" err="1"/>
            <a:t>abilita`</a:t>
          </a:r>
          <a:r>
            <a:rPr lang="it-IT" sz="1800" kern="1200" dirty="0"/>
            <a:t> e </a:t>
          </a:r>
          <a:r>
            <a:rPr lang="it-IT" sz="1800" kern="1200" dirty="0" err="1"/>
            <a:t>capacita`</a:t>
          </a:r>
          <a:r>
            <a:rPr lang="it-IT" sz="1800" kern="1200" dirty="0"/>
            <a:t> personali, sociali e/o metodologiche, in situazioni di lavoro o di studio e nello sviluppo professionale e/o personale. sono descritte in termini di responsabilità` e autonomia.</a:t>
          </a:r>
          <a:endParaRPr lang="en-US" sz="1800" kern="1200" dirty="0"/>
        </a:p>
      </dsp:txBody>
      <dsp:txXfrm>
        <a:off x="6092527" y="1067340"/>
        <a:ext cx="4337991" cy="26934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D6664-BC37-2649-87DD-6140F36607CF}">
      <dsp:nvSpPr>
        <dsp:cNvPr id="0" name=""/>
        <dsp:cNvSpPr/>
      </dsp:nvSpPr>
      <dsp:spPr>
        <a:xfrm rot="5400000">
          <a:off x="-144730" y="146324"/>
          <a:ext cx="964870" cy="675409"/>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kern="1200" dirty="0"/>
            <a:t>A1</a:t>
          </a:r>
        </a:p>
      </dsp:txBody>
      <dsp:txXfrm rot="-5400000">
        <a:off x="1" y="339299"/>
        <a:ext cx="675409" cy="289461"/>
      </dsp:txXfrm>
    </dsp:sp>
    <dsp:sp modelId="{84975181-8B39-C24E-BCCF-99E4F9B3C03B}">
      <dsp:nvSpPr>
        <dsp:cNvPr id="0" name=""/>
        <dsp:cNvSpPr/>
      </dsp:nvSpPr>
      <dsp:spPr>
        <a:xfrm rot="5400000">
          <a:off x="5281921" y="-4604918"/>
          <a:ext cx="627165" cy="984019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it-IT" sz="3700" kern="1200" dirty="0"/>
            <a:t>Fabbisogni formativi delle parti interessate</a:t>
          </a:r>
        </a:p>
      </dsp:txBody>
      <dsp:txXfrm rot="-5400000">
        <a:off x="675409" y="32210"/>
        <a:ext cx="9809574" cy="565933"/>
      </dsp:txXfrm>
    </dsp:sp>
    <dsp:sp modelId="{013E395F-6514-FB4B-A114-15FD3CEF2B0F}">
      <dsp:nvSpPr>
        <dsp:cNvPr id="0" name=""/>
        <dsp:cNvSpPr/>
      </dsp:nvSpPr>
      <dsp:spPr>
        <a:xfrm rot="5400000">
          <a:off x="-144730" y="992446"/>
          <a:ext cx="964870" cy="675409"/>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kern="1200" dirty="0"/>
            <a:t>A2</a:t>
          </a:r>
        </a:p>
      </dsp:txBody>
      <dsp:txXfrm rot="-5400000">
        <a:off x="1" y="1185421"/>
        <a:ext cx="675409" cy="289461"/>
      </dsp:txXfrm>
    </dsp:sp>
    <dsp:sp modelId="{CB3E5127-CD95-EE45-A490-42AE14CEF13A}">
      <dsp:nvSpPr>
        <dsp:cNvPr id="0" name=""/>
        <dsp:cNvSpPr/>
      </dsp:nvSpPr>
      <dsp:spPr>
        <a:xfrm rot="5400000">
          <a:off x="5281921" y="-3758796"/>
          <a:ext cx="627165" cy="984019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it-IT" sz="3700" kern="1200" dirty="0"/>
            <a:t>Scopi del </a:t>
          </a:r>
          <a:r>
            <a:rPr lang="it-IT" sz="3700" kern="1200" dirty="0" err="1"/>
            <a:t>CdS</a:t>
          </a:r>
          <a:r>
            <a:rPr lang="it-IT" sz="3700" kern="1200" dirty="0"/>
            <a:t> (profilo professionale)</a:t>
          </a:r>
        </a:p>
      </dsp:txBody>
      <dsp:txXfrm rot="-5400000">
        <a:off x="675409" y="878332"/>
        <a:ext cx="9809574" cy="565933"/>
      </dsp:txXfrm>
    </dsp:sp>
    <dsp:sp modelId="{CE2E9D17-6B39-2F4F-932F-26E4949E4799}">
      <dsp:nvSpPr>
        <dsp:cNvPr id="0" name=""/>
        <dsp:cNvSpPr/>
      </dsp:nvSpPr>
      <dsp:spPr>
        <a:xfrm rot="5400000">
          <a:off x="-144730" y="1838567"/>
          <a:ext cx="964870" cy="675409"/>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kern="1200" dirty="0"/>
            <a:t>A4a</a:t>
          </a:r>
        </a:p>
      </dsp:txBody>
      <dsp:txXfrm rot="-5400000">
        <a:off x="1" y="2031542"/>
        <a:ext cx="675409" cy="289461"/>
      </dsp:txXfrm>
    </dsp:sp>
    <dsp:sp modelId="{4901F697-EB42-0047-8747-11E65DD79DB9}">
      <dsp:nvSpPr>
        <dsp:cNvPr id="0" name=""/>
        <dsp:cNvSpPr/>
      </dsp:nvSpPr>
      <dsp:spPr>
        <a:xfrm rot="5400000">
          <a:off x="5281921" y="-2912675"/>
          <a:ext cx="627165" cy="984019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it-IT" sz="3700" kern="1200" dirty="0"/>
            <a:t>Obiettivi formativi specifici</a:t>
          </a:r>
        </a:p>
      </dsp:txBody>
      <dsp:txXfrm rot="-5400000">
        <a:off x="675409" y="1724453"/>
        <a:ext cx="9809574" cy="565933"/>
      </dsp:txXfrm>
    </dsp:sp>
    <dsp:sp modelId="{E1316FC2-0771-F843-A982-4D79A8EE4D7B}">
      <dsp:nvSpPr>
        <dsp:cNvPr id="0" name=""/>
        <dsp:cNvSpPr/>
      </dsp:nvSpPr>
      <dsp:spPr>
        <a:xfrm rot="5400000">
          <a:off x="-144730" y="2684688"/>
          <a:ext cx="964870" cy="675409"/>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kern="1200" dirty="0"/>
            <a:t>A4b c</a:t>
          </a:r>
        </a:p>
      </dsp:txBody>
      <dsp:txXfrm rot="-5400000">
        <a:off x="1" y="2877663"/>
        <a:ext cx="675409" cy="289461"/>
      </dsp:txXfrm>
    </dsp:sp>
    <dsp:sp modelId="{0AECF2B3-81E6-E64C-8932-8E9CF9BA0B68}">
      <dsp:nvSpPr>
        <dsp:cNvPr id="0" name=""/>
        <dsp:cNvSpPr/>
      </dsp:nvSpPr>
      <dsp:spPr>
        <a:xfrm rot="5400000">
          <a:off x="5281921" y="-2066554"/>
          <a:ext cx="627165" cy="984019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it-IT" sz="3700" kern="1200" dirty="0"/>
            <a:t>Risultati di apprendimento attesi</a:t>
          </a:r>
        </a:p>
      </dsp:txBody>
      <dsp:txXfrm rot="-5400000">
        <a:off x="675409" y="2570574"/>
        <a:ext cx="9809574" cy="565933"/>
      </dsp:txXfrm>
    </dsp:sp>
    <dsp:sp modelId="{D1C966C0-30C9-BB4E-A964-07D2522F3FAB}">
      <dsp:nvSpPr>
        <dsp:cNvPr id="0" name=""/>
        <dsp:cNvSpPr/>
      </dsp:nvSpPr>
      <dsp:spPr>
        <a:xfrm rot="5400000">
          <a:off x="-144730" y="3530809"/>
          <a:ext cx="964870" cy="675409"/>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it-IT" sz="1900" kern="1200" dirty="0"/>
            <a:t>B1</a:t>
          </a:r>
        </a:p>
      </dsp:txBody>
      <dsp:txXfrm rot="-5400000">
        <a:off x="1" y="3723784"/>
        <a:ext cx="675409" cy="289461"/>
      </dsp:txXfrm>
    </dsp:sp>
    <dsp:sp modelId="{8A73D7A0-F511-E343-BF77-54C7D83ABF8F}">
      <dsp:nvSpPr>
        <dsp:cNvPr id="0" name=""/>
        <dsp:cNvSpPr/>
      </dsp:nvSpPr>
      <dsp:spPr>
        <a:xfrm rot="5400000">
          <a:off x="5281921" y="-1220433"/>
          <a:ext cx="627165" cy="984019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it-IT" sz="3700" kern="1200" dirty="0"/>
            <a:t>Piano degli studi</a:t>
          </a:r>
        </a:p>
      </dsp:txBody>
      <dsp:txXfrm rot="-5400000">
        <a:off x="675409" y="3416695"/>
        <a:ext cx="9809574" cy="5659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4F945-35B7-A543-84DB-EDCE2EA9CE9D}">
      <dsp:nvSpPr>
        <dsp:cNvPr id="0" name=""/>
        <dsp:cNvSpPr/>
      </dsp:nvSpPr>
      <dsp:spPr>
        <a:xfrm>
          <a:off x="0" y="191708"/>
          <a:ext cx="10515600" cy="277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472C69-49B2-1D42-BD6D-1C7099404B23}">
      <dsp:nvSpPr>
        <dsp:cNvPr id="0" name=""/>
        <dsp:cNvSpPr/>
      </dsp:nvSpPr>
      <dsp:spPr>
        <a:xfrm>
          <a:off x="525780" y="29348"/>
          <a:ext cx="7360920" cy="324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488950">
            <a:lnSpc>
              <a:spcPct val="90000"/>
            </a:lnSpc>
            <a:spcBef>
              <a:spcPct val="0"/>
            </a:spcBef>
            <a:spcAft>
              <a:spcPct val="35000"/>
            </a:spcAft>
          </a:pPr>
          <a:r>
            <a:rPr lang="it-IT" sz="1100" b="1" kern="1200"/>
            <a:t>Vetrina di presentazione del Corso di Studio </a:t>
          </a:r>
          <a:endParaRPr lang="en-US" sz="1100" kern="1200"/>
        </a:p>
      </dsp:txBody>
      <dsp:txXfrm>
        <a:off x="541632" y="45200"/>
        <a:ext cx="7329216" cy="293016"/>
      </dsp:txXfrm>
    </dsp:sp>
    <dsp:sp modelId="{4A43EF41-8573-7C41-9D59-238A0B5D33B5}">
      <dsp:nvSpPr>
        <dsp:cNvPr id="0" name=""/>
        <dsp:cNvSpPr/>
      </dsp:nvSpPr>
      <dsp:spPr>
        <a:xfrm>
          <a:off x="0" y="690669"/>
          <a:ext cx="10515600" cy="277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DB93DD-1790-1841-941A-E50BD152E910}">
      <dsp:nvSpPr>
        <dsp:cNvPr id="0" name=""/>
        <dsp:cNvSpPr/>
      </dsp:nvSpPr>
      <dsp:spPr>
        <a:xfrm>
          <a:off x="525780" y="528309"/>
          <a:ext cx="7360920" cy="324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488950">
            <a:lnSpc>
              <a:spcPct val="90000"/>
            </a:lnSpc>
            <a:spcBef>
              <a:spcPct val="0"/>
            </a:spcBef>
            <a:spcAft>
              <a:spcPct val="35000"/>
            </a:spcAft>
          </a:pPr>
          <a:r>
            <a:rPr lang="it-IT" sz="1100" kern="1200"/>
            <a:t>Linguaggio chiaro e sintetico (adatto a matricole)</a:t>
          </a:r>
          <a:endParaRPr lang="en-US" sz="1100" kern="1200"/>
        </a:p>
      </dsp:txBody>
      <dsp:txXfrm>
        <a:off x="541632" y="544161"/>
        <a:ext cx="7329216" cy="293016"/>
      </dsp:txXfrm>
    </dsp:sp>
    <dsp:sp modelId="{AC17595F-7578-9943-AEF6-6E17E6DE9BE8}">
      <dsp:nvSpPr>
        <dsp:cNvPr id="0" name=""/>
        <dsp:cNvSpPr/>
      </dsp:nvSpPr>
      <dsp:spPr>
        <a:xfrm>
          <a:off x="0" y="1189629"/>
          <a:ext cx="10515600" cy="277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64F28C-1FFA-DB48-AD89-AD402611E675}">
      <dsp:nvSpPr>
        <dsp:cNvPr id="0" name=""/>
        <dsp:cNvSpPr/>
      </dsp:nvSpPr>
      <dsp:spPr>
        <a:xfrm>
          <a:off x="525780" y="1027269"/>
          <a:ext cx="7360920" cy="324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488950">
            <a:lnSpc>
              <a:spcPct val="90000"/>
            </a:lnSpc>
            <a:spcBef>
              <a:spcPct val="0"/>
            </a:spcBef>
            <a:spcAft>
              <a:spcPct val="35000"/>
            </a:spcAft>
          </a:pPr>
          <a:r>
            <a:rPr lang="it-IT" sz="1100" kern="1200"/>
            <a:t>I </a:t>
          </a:r>
          <a:r>
            <a:rPr lang="it-IT" sz="1100" b="1" kern="1200"/>
            <a:t>contenuti</a:t>
          </a:r>
          <a:r>
            <a:rPr lang="it-IT" sz="1100" kern="1200"/>
            <a:t> </a:t>
          </a:r>
          <a:r>
            <a:rPr lang="it-IT" sz="1100" b="1" kern="1200"/>
            <a:t>sulla pagina web del CdS</a:t>
          </a:r>
          <a:endParaRPr lang="en-US" sz="1100" kern="1200"/>
        </a:p>
      </dsp:txBody>
      <dsp:txXfrm>
        <a:off x="541632" y="1043121"/>
        <a:ext cx="7329216" cy="293016"/>
      </dsp:txXfrm>
    </dsp:sp>
    <dsp:sp modelId="{BF12D7E1-3781-7D4B-B7BE-0FC3298304F2}">
      <dsp:nvSpPr>
        <dsp:cNvPr id="0" name=""/>
        <dsp:cNvSpPr/>
      </dsp:nvSpPr>
      <dsp:spPr>
        <a:xfrm>
          <a:off x="0" y="1688589"/>
          <a:ext cx="10515600" cy="2633399"/>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29108" rIns="816127" bIns="78232" numCol="1" spcCol="1270" anchor="t" anchorCtr="0">
          <a:noAutofit/>
        </a:bodyPr>
        <a:lstStyle/>
        <a:p>
          <a:pPr marL="57150" lvl="1" indent="-57150" algn="l" defTabSz="488950">
            <a:lnSpc>
              <a:spcPct val="90000"/>
            </a:lnSpc>
            <a:spcBef>
              <a:spcPct val="0"/>
            </a:spcBef>
            <a:spcAft>
              <a:spcPct val="15000"/>
            </a:spcAft>
            <a:buChar char="••"/>
          </a:pPr>
          <a:r>
            <a:rPr lang="it-IT" sz="1100" i="1" kern="1200" smtClean="0"/>
            <a:t>tipologia e durata del corso di studio</a:t>
          </a:r>
          <a:endParaRPr lang="en-US" sz="1100" kern="1200" dirty="0"/>
        </a:p>
        <a:p>
          <a:pPr marL="57150" lvl="1" indent="-57150" algn="l" defTabSz="488950">
            <a:lnSpc>
              <a:spcPct val="90000"/>
            </a:lnSpc>
            <a:spcBef>
              <a:spcPct val="0"/>
            </a:spcBef>
            <a:spcAft>
              <a:spcPct val="15000"/>
            </a:spcAft>
            <a:buChar char="••"/>
          </a:pPr>
          <a:r>
            <a:rPr lang="it-IT" sz="1100" i="1" kern="1200" smtClean="0"/>
            <a:t>motivazione dell’attivazione del CdS, ovvero gli elementi che contraddistinguano questo Corso di Studio </a:t>
          </a:r>
          <a:endParaRPr lang="it-IT" sz="1100" kern="1200"/>
        </a:p>
        <a:p>
          <a:pPr marL="57150" lvl="1" indent="-57150" algn="l" defTabSz="488950">
            <a:lnSpc>
              <a:spcPct val="90000"/>
            </a:lnSpc>
            <a:spcBef>
              <a:spcPct val="0"/>
            </a:spcBef>
            <a:spcAft>
              <a:spcPct val="15000"/>
            </a:spcAft>
            <a:buChar char="••"/>
          </a:pPr>
          <a:r>
            <a:rPr lang="it-IT" sz="1100" i="1" kern="1200" smtClean="0"/>
            <a:t>eventuali laboratori, attività pratiche, tirocini, Erasmus ed eventuali doppi titoli</a:t>
          </a:r>
          <a:endParaRPr lang="it-IT" sz="1100" kern="1200"/>
        </a:p>
        <a:p>
          <a:pPr marL="57150" lvl="1" indent="-57150" algn="l" defTabSz="488950">
            <a:lnSpc>
              <a:spcPct val="90000"/>
            </a:lnSpc>
            <a:spcBef>
              <a:spcPct val="0"/>
            </a:spcBef>
            <a:spcAft>
              <a:spcPct val="15000"/>
            </a:spcAft>
            <a:buChar char="••"/>
          </a:pPr>
          <a:r>
            <a:rPr lang="it-IT" sz="1100" i="1" kern="1200" smtClean="0"/>
            <a:t>il corso offre una preparazione nel campo… </a:t>
          </a:r>
          <a:endParaRPr lang="it-IT" sz="1100" kern="1200"/>
        </a:p>
        <a:p>
          <a:pPr marL="57150" lvl="1" indent="-57150" algn="l" defTabSz="488950">
            <a:lnSpc>
              <a:spcPct val="90000"/>
            </a:lnSpc>
            <a:spcBef>
              <a:spcPct val="0"/>
            </a:spcBef>
            <a:spcAft>
              <a:spcPct val="15000"/>
            </a:spcAft>
            <a:buChar char="••"/>
          </a:pPr>
          <a:r>
            <a:rPr lang="it-IT" sz="1100" i="1" kern="1200" smtClean="0"/>
            <a:t>il laureato sarà in grado di... </a:t>
          </a:r>
          <a:endParaRPr lang="it-IT" sz="1100" kern="1200"/>
        </a:p>
        <a:p>
          <a:pPr marL="57150" lvl="1" indent="-57150" algn="l" defTabSz="488950">
            <a:lnSpc>
              <a:spcPct val="90000"/>
            </a:lnSpc>
            <a:spcBef>
              <a:spcPct val="0"/>
            </a:spcBef>
            <a:spcAft>
              <a:spcPct val="15000"/>
            </a:spcAft>
            <a:buChar char="••"/>
          </a:pPr>
          <a:r>
            <a:rPr lang="it-IT" sz="1100" i="1" kern="1200" smtClean="0"/>
            <a:t>queste competenze sono raggiunte attraverso lo studio di…(breve descrizione della struttura del Corso di Studio)</a:t>
          </a:r>
          <a:endParaRPr lang="it-IT" sz="1100" kern="1200"/>
        </a:p>
        <a:p>
          <a:pPr marL="57150" lvl="1" indent="-57150" algn="l" defTabSz="488950">
            <a:lnSpc>
              <a:spcPct val="90000"/>
            </a:lnSpc>
            <a:spcBef>
              <a:spcPct val="0"/>
            </a:spcBef>
            <a:spcAft>
              <a:spcPct val="15000"/>
            </a:spcAft>
            <a:buChar char="••"/>
          </a:pPr>
          <a:r>
            <a:rPr lang="it-IT" sz="1100" i="1" kern="1200" smtClean="0"/>
            <a:t>il corso forma figure professionali competenti nell’ambito… </a:t>
          </a:r>
          <a:endParaRPr lang="it-IT" sz="1100" kern="1200"/>
        </a:p>
        <a:p>
          <a:pPr marL="57150" lvl="1" indent="-57150" algn="l" defTabSz="488950">
            <a:lnSpc>
              <a:spcPct val="90000"/>
            </a:lnSpc>
            <a:spcBef>
              <a:spcPct val="0"/>
            </a:spcBef>
            <a:spcAft>
              <a:spcPct val="15000"/>
            </a:spcAft>
            <a:buChar char="••"/>
          </a:pPr>
          <a:r>
            <a:rPr lang="it-IT" sz="1100" i="1" kern="1200" smtClean="0"/>
            <a:t>possibili sbocchi lavorativi sono…</a:t>
          </a:r>
          <a:endParaRPr lang="it-IT" sz="1100" kern="1200"/>
        </a:p>
        <a:p>
          <a:pPr marL="57150" lvl="1" indent="-57150" algn="l" defTabSz="488950">
            <a:lnSpc>
              <a:spcPct val="90000"/>
            </a:lnSpc>
            <a:spcBef>
              <a:spcPct val="0"/>
            </a:spcBef>
            <a:spcAft>
              <a:spcPct val="15000"/>
            </a:spcAft>
            <a:buChar char="••"/>
          </a:pPr>
          <a:r>
            <a:rPr lang="it-IT" sz="1100" kern="1200" smtClean="0"/>
            <a:t>(corsi ad accesso libero) </a:t>
          </a:r>
          <a:r>
            <a:rPr lang="it-IT" sz="1100" i="1" kern="1200" smtClean="0"/>
            <a:t>è richiesto il possesso di conoscenze iniziali negli ambiti di…</a:t>
          </a:r>
          <a:endParaRPr lang="it-IT" sz="1100" kern="1200"/>
        </a:p>
        <a:p>
          <a:pPr marL="57150" lvl="1" indent="-57150" algn="l" defTabSz="488950">
            <a:lnSpc>
              <a:spcPct val="90000"/>
            </a:lnSpc>
            <a:spcBef>
              <a:spcPct val="0"/>
            </a:spcBef>
            <a:spcAft>
              <a:spcPct val="15000"/>
            </a:spcAft>
            <a:buChar char="••"/>
          </a:pPr>
          <a:r>
            <a:rPr lang="it-IT" sz="1100" kern="1200" smtClean="0"/>
            <a:t>(corsi ad accesso programmato) i</a:t>
          </a:r>
          <a:r>
            <a:rPr lang="it-IT" sz="1100" i="1" kern="1200" smtClean="0"/>
            <a:t>l corso è ad accesso programmato, il test di ammissione prevede</a:t>
          </a:r>
          <a:r>
            <a:rPr lang="it-IT" sz="1100" kern="1200" smtClean="0"/>
            <a:t> </a:t>
          </a:r>
          <a:r>
            <a:rPr lang="it-IT" sz="1100" i="1" kern="1200" smtClean="0"/>
            <a:t>(una prova… domande relative a…).</a:t>
          </a:r>
          <a:r>
            <a:rPr lang="it-IT" sz="1100" kern="1200" smtClean="0"/>
            <a:t> </a:t>
          </a:r>
          <a:endParaRPr lang="it-IT" sz="1100" kern="1200"/>
        </a:p>
        <a:p>
          <a:pPr marL="57150" lvl="1" indent="-57150" algn="l" defTabSz="488950">
            <a:lnSpc>
              <a:spcPct val="90000"/>
            </a:lnSpc>
            <a:spcBef>
              <a:spcPct val="0"/>
            </a:spcBef>
            <a:spcAft>
              <a:spcPct val="15000"/>
            </a:spcAft>
            <a:buChar char="••"/>
          </a:pPr>
          <a:r>
            <a:rPr lang="it-IT" sz="1100" kern="1200" smtClean="0"/>
            <a:t>(per i corsi di laurea/laurea magistrale a ciclo unico)</a:t>
          </a:r>
          <a:r>
            <a:rPr lang="it-IT" sz="1100" i="1" kern="1200" smtClean="0"/>
            <a:t> è richiesto il possesso di conoscenze iniziali negli ambiti di …</a:t>
          </a:r>
          <a:endParaRPr lang="it-IT" sz="1100" kern="1200"/>
        </a:p>
        <a:p>
          <a:pPr marL="57150" lvl="1" indent="-57150" algn="l" defTabSz="488950">
            <a:lnSpc>
              <a:spcPct val="90000"/>
            </a:lnSpc>
            <a:spcBef>
              <a:spcPct val="0"/>
            </a:spcBef>
            <a:spcAft>
              <a:spcPct val="15000"/>
            </a:spcAft>
            <a:buChar char="••"/>
          </a:pPr>
          <a:r>
            <a:rPr lang="it-IT" sz="1100" kern="1200" smtClean="0"/>
            <a:t>(per i corsi di laurea magistrale)</a:t>
          </a:r>
          <a:r>
            <a:rPr lang="it-IT" sz="1100" i="1" kern="1200" smtClean="0"/>
            <a:t> requisiti curriculari: per accedere al corso sono necessari …</a:t>
          </a:r>
          <a:endParaRPr lang="it-IT" sz="1100" kern="1200"/>
        </a:p>
        <a:p>
          <a:pPr marL="57150" lvl="1" indent="-57150" algn="l" defTabSz="488950">
            <a:lnSpc>
              <a:spcPct val="90000"/>
            </a:lnSpc>
            <a:spcBef>
              <a:spcPct val="0"/>
            </a:spcBef>
            <a:spcAft>
              <a:spcPct val="15000"/>
            </a:spcAft>
            <a:buChar char="••"/>
          </a:pPr>
          <a:r>
            <a:rPr lang="it-IT" sz="1100" kern="1200" dirty="0" smtClean="0"/>
            <a:t>(per i corsi di laurea magistrale) </a:t>
          </a:r>
          <a:r>
            <a:rPr lang="it-IT" sz="1100" i="1" kern="1200" dirty="0" smtClean="0"/>
            <a:t>è richiesta inoltre l’adeguata preparazione personale…</a:t>
          </a:r>
          <a:endParaRPr lang="it-IT" sz="1100" kern="1200" dirty="0"/>
        </a:p>
      </dsp:txBody>
      <dsp:txXfrm>
        <a:off x="0" y="1688589"/>
        <a:ext cx="10515600" cy="2633399"/>
      </dsp:txXfrm>
    </dsp:sp>
    <dsp:sp modelId="{0B688F26-CF5F-8745-834F-4F71C1FDFBC4}">
      <dsp:nvSpPr>
        <dsp:cNvPr id="0" name=""/>
        <dsp:cNvSpPr/>
      </dsp:nvSpPr>
      <dsp:spPr>
        <a:xfrm>
          <a:off x="525780" y="1526229"/>
          <a:ext cx="7360920" cy="324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488950">
            <a:lnSpc>
              <a:spcPct val="90000"/>
            </a:lnSpc>
            <a:spcBef>
              <a:spcPct val="0"/>
            </a:spcBef>
            <a:spcAft>
              <a:spcPct val="35000"/>
            </a:spcAft>
          </a:pPr>
          <a:r>
            <a:rPr lang="it-IT" sz="1100" b="1" kern="1200"/>
            <a:t>Cosa inserire:</a:t>
          </a:r>
          <a:endParaRPr lang="en-US" sz="1100" kern="1200"/>
        </a:p>
      </dsp:txBody>
      <dsp:txXfrm>
        <a:off x="541632" y="1542081"/>
        <a:ext cx="7329216" cy="293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543EC-BC79-AE4A-9C3B-D8CE0C6E6BC0}">
      <dsp:nvSpPr>
        <dsp:cNvPr id="0" name=""/>
        <dsp:cNvSpPr/>
      </dsp:nvSpPr>
      <dsp:spPr>
        <a:xfrm>
          <a:off x="51" y="267317"/>
          <a:ext cx="4913783" cy="100033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it-IT" sz="2700" b="1" kern="1200" dirty="0"/>
            <a:t>Laurea e Laurea Magistrale a ciclo unico</a:t>
          </a:r>
          <a:endParaRPr lang="en-US" sz="2700" kern="1200" dirty="0"/>
        </a:p>
      </dsp:txBody>
      <dsp:txXfrm>
        <a:off x="51" y="267317"/>
        <a:ext cx="4913783" cy="1000333"/>
      </dsp:txXfrm>
    </dsp:sp>
    <dsp:sp modelId="{FB0C7121-B3BA-824B-A6B6-F238D75FE77D}">
      <dsp:nvSpPr>
        <dsp:cNvPr id="0" name=""/>
        <dsp:cNvSpPr/>
      </dsp:nvSpPr>
      <dsp:spPr>
        <a:xfrm>
          <a:off x="51" y="1267650"/>
          <a:ext cx="4913783" cy="281636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it-IT" sz="2700" kern="1200" dirty="0"/>
            <a:t>Verifica delle conoscenze in ingresso</a:t>
          </a:r>
          <a:endParaRPr lang="en-US" sz="2700" kern="1200" dirty="0"/>
        </a:p>
        <a:p>
          <a:pPr marL="228600" lvl="1" indent="-228600" algn="l" defTabSz="1200150">
            <a:lnSpc>
              <a:spcPct val="90000"/>
            </a:lnSpc>
            <a:spcBef>
              <a:spcPct val="0"/>
            </a:spcBef>
            <a:spcAft>
              <a:spcPct val="15000"/>
            </a:spcAft>
            <a:buChar char="••"/>
          </a:pPr>
          <a:r>
            <a:rPr lang="it-IT" sz="2700" kern="1200"/>
            <a:t>Caratteristiche della prova di ammissione</a:t>
          </a:r>
          <a:endParaRPr lang="en-US" sz="2700" kern="1200"/>
        </a:p>
        <a:p>
          <a:pPr marL="228600" lvl="1" indent="-228600" algn="l" defTabSz="1200150">
            <a:lnSpc>
              <a:spcPct val="90000"/>
            </a:lnSpc>
            <a:spcBef>
              <a:spcPct val="0"/>
            </a:spcBef>
            <a:spcAft>
              <a:spcPct val="15000"/>
            </a:spcAft>
            <a:buChar char="••"/>
          </a:pPr>
          <a:r>
            <a:rPr lang="it-IT" sz="2700" kern="1200"/>
            <a:t>Eventuali Obblighi Formativi Aggiuntivi (OFA)</a:t>
          </a:r>
          <a:endParaRPr lang="en-US" sz="2700" kern="1200"/>
        </a:p>
      </dsp:txBody>
      <dsp:txXfrm>
        <a:off x="51" y="1267650"/>
        <a:ext cx="4913783" cy="2816369"/>
      </dsp:txXfrm>
    </dsp:sp>
    <dsp:sp modelId="{A7945302-2AD0-F049-A411-25877C6213F5}">
      <dsp:nvSpPr>
        <dsp:cNvPr id="0" name=""/>
        <dsp:cNvSpPr/>
      </dsp:nvSpPr>
      <dsp:spPr>
        <a:xfrm>
          <a:off x="5601764" y="267317"/>
          <a:ext cx="4913783" cy="100033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it-IT" sz="2700" b="1" kern="1200" dirty="0"/>
            <a:t>Laurea Magistrale</a:t>
          </a:r>
          <a:endParaRPr lang="en-US" sz="2700" kern="1200" dirty="0"/>
        </a:p>
      </dsp:txBody>
      <dsp:txXfrm>
        <a:off x="5601764" y="267317"/>
        <a:ext cx="4913783" cy="1000333"/>
      </dsp:txXfrm>
    </dsp:sp>
    <dsp:sp modelId="{02F73DB5-5A86-FD42-9DEC-435A6957254B}">
      <dsp:nvSpPr>
        <dsp:cNvPr id="0" name=""/>
        <dsp:cNvSpPr/>
      </dsp:nvSpPr>
      <dsp:spPr>
        <a:xfrm>
          <a:off x="5601764" y="1267650"/>
          <a:ext cx="4913783" cy="281636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it-IT" sz="2700" kern="1200"/>
            <a:t>Requisiti curriculari</a:t>
          </a:r>
          <a:endParaRPr lang="en-US" sz="2700" kern="1200"/>
        </a:p>
        <a:p>
          <a:pPr marL="228600" lvl="1" indent="-228600" algn="l" defTabSz="1200150">
            <a:lnSpc>
              <a:spcPct val="90000"/>
            </a:lnSpc>
            <a:spcBef>
              <a:spcPct val="0"/>
            </a:spcBef>
            <a:spcAft>
              <a:spcPct val="15000"/>
            </a:spcAft>
            <a:buChar char="••"/>
          </a:pPr>
          <a:r>
            <a:rPr lang="it-IT" sz="2700" kern="1200"/>
            <a:t>Modalità di verifica della personale preparazione</a:t>
          </a:r>
          <a:endParaRPr lang="en-US" sz="2700" kern="1200"/>
        </a:p>
        <a:p>
          <a:pPr marL="228600" lvl="1" indent="-228600" algn="l" defTabSz="1200150">
            <a:lnSpc>
              <a:spcPct val="90000"/>
            </a:lnSpc>
            <a:spcBef>
              <a:spcPct val="0"/>
            </a:spcBef>
            <a:spcAft>
              <a:spcPct val="15000"/>
            </a:spcAft>
            <a:buChar char="••"/>
          </a:pPr>
          <a:r>
            <a:rPr lang="it-IT" sz="2700" kern="1200"/>
            <a:t>Modalità di ammissione per i corsi a numero programmato</a:t>
          </a:r>
          <a:endParaRPr lang="en-US" sz="2700" kern="1200"/>
        </a:p>
        <a:p>
          <a:pPr marL="228600" lvl="1" indent="-228600" algn="l" defTabSz="1200150">
            <a:lnSpc>
              <a:spcPct val="90000"/>
            </a:lnSpc>
            <a:spcBef>
              <a:spcPct val="0"/>
            </a:spcBef>
            <a:spcAft>
              <a:spcPct val="15000"/>
            </a:spcAft>
            <a:buChar char="••"/>
          </a:pPr>
          <a:r>
            <a:rPr lang="it-IT" sz="2700" kern="1200"/>
            <a:t>Percorsi differenziati eventuali</a:t>
          </a:r>
          <a:endParaRPr lang="en-US" sz="2700" kern="1200"/>
        </a:p>
      </dsp:txBody>
      <dsp:txXfrm>
        <a:off x="5601764" y="1267650"/>
        <a:ext cx="4913783" cy="281636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44DAE-5769-D340-84D5-2D26C94A1FC4}" type="datetimeFigureOut">
              <a:rPr lang="it-IT" smtClean="0"/>
              <a:t>05/05/2022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C3CF0-3AA6-4B49-B881-D80C57F03657}" type="slidenum">
              <a:rPr lang="it-IT" smtClean="0"/>
              <a:t>‹N›</a:t>
            </a:fld>
            <a:endParaRPr lang="it-IT"/>
          </a:p>
        </p:txBody>
      </p:sp>
    </p:spTree>
    <p:extLst>
      <p:ext uri="{BB962C8B-B14F-4D97-AF65-F5344CB8AC3E}">
        <p14:creationId xmlns:p14="http://schemas.microsoft.com/office/powerpoint/2010/main" val="404803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intranet.univr.it/group/intranet/servizi?p_p_id=servizi_WAR_serviziportlet001SNAPSHOT&amp;p_p_lifecycle=0&amp;p_p_state=normal&amp;p_p_mode=view&amp;p_p_col_id=column-1&amp;p_p_col_count=1&amp;_servizi_WAR_serviziportlet001SNAPSHOT_idServ=582&amp;_servizi_WAR_serviziportlet001SNAPSHOT_myAction=openCatDocDetail&amp;_servizi_WAR_serviziportlet001SNAPSHOT_idCatDoc=646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intranet.univr.it/group/intranet/servizi?p_p_id=servizi_WAR_serviziportlet001SNAPSHOT&amp;p_p_lifecycle=0&amp;p_p_state=normal&amp;p_p_mode=view&amp;p_p_col_id=column-1&amp;p_p_col_count=1&amp;_servizi_WAR_serviziportlet001SNAPSHOT_idServ=582&amp;_servizi_WAR_serviziportlet001SNAPSHOT_myAction=openCatDocDetail&amp;_servizi_WAR_serviziportlet001SNAPSHOT_idCatDoc=7273"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intranet.univr.it/group/intranet/servizi?p_p_id=servizi_WAR_serviziportlet001SNAPSHOT&amp;p_p_lifecycle=0&amp;p_p_state=normal&amp;p_p_mode=view&amp;p_p_col_id=column-1&amp;p_p_col_count=1&amp;_servizi_WAR_serviziportlet001SNAPSHOT_idServ=582&amp;_servizi_WAR_serviziportlet001SNAPSHOT_myAction=openCatDocDetail&amp;_servizi_WAR_serviziportlet001SNAPSHOT_idCatDoc=7292"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1</a:t>
            </a:fld>
            <a:endParaRPr lang="it-IT"/>
          </a:p>
        </p:txBody>
      </p:sp>
    </p:spTree>
    <p:extLst>
      <p:ext uri="{BB962C8B-B14F-4D97-AF65-F5344CB8AC3E}">
        <p14:creationId xmlns:p14="http://schemas.microsoft.com/office/powerpoint/2010/main" val="4064715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 Scadenza 30 ottobre</a:t>
            </a:r>
          </a:p>
        </p:txBody>
      </p:sp>
      <p:sp>
        <p:nvSpPr>
          <p:cNvPr id="4" name="Segnaposto numero diapositiva 3"/>
          <p:cNvSpPr>
            <a:spLocks noGrp="1"/>
          </p:cNvSpPr>
          <p:nvPr>
            <p:ph type="sldNum" sz="quarter" idx="10"/>
          </p:nvPr>
        </p:nvSpPr>
        <p:spPr/>
        <p:txBody>
          <a:bodyPr/>
          <a:lstStyle/>
          <a:p>
            <a:fld id="{FB5F3C51-3986-784B-9104-22D90D9CEC90}" type="slidenum">
              <a:rPr lang="en-US" smtClean="0"/>
              <a:t>10</a:t>
            </a:fld>
            <a:endParaRPr lang="en-US"/>
          </a:p>
        </p:txBody>
      </p:sp>
    </p:spTree>
    <p:extLst>
      <p:ext uri="{BB962C8B-B14F-4D97-AF65-F5344CB8AC3E}">
        <p14:creationId xmlns:p14="http://schemas.microsoft.com/office/powerpoint/2010/main" val="382801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 Scadenza 30 ottobre</a:t>
            </a:r>
          </a:p>
        </p:txBody>
      </p:sp>
      <p:sp>
        <p:nvSpPr>
          <p:cNvPr id="4" name="Segnaposto numero diapositiva 3"/>
          <p:cNvSpPr>
            <a:spLocks noGrp="1"/>
          </p:cNvSpPr>
          <p:nvPr>
            <p:ph type="sldNum" sz="quarter" idx="10"/>
          </p:nvPr>
        </p:nvSpPr>
        <p:spPr/>
        <p:txBody>
          <a:bodyPr/>
          <a:lstStyle/>
          <a:p>
            <a:fld id="{FB5F3C51-3986-784B-9104-22D90D9CEC90}" type="slidenum">
              <a:rPr lang="en-US" smtClean="0"/>
              <a:t>11</a:t>
            </a:fld>
            <a:endParaRPr lang="en-US"/>
          </a:p>
        </p:txBody>
      </p:sp>
    </p:spTree>
    <p:extLst>
      <p:ext uri="{BB962C8B-B14F-4D97-AF65-F5344CB8AC3E}">
        <p14:creationId xmlns:p14="http://schemas.microsoft.com/office/powerpoint/2010/main" val="1807280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a:t>NB: Si osserva che tra i processi identificati</a:t>
            </a:r>
            <a:r>
              <a:rPr lang="it-IT" baseline="0" dirty="0"/>
              <a:t> vi sono processi che non sono gestiti direttamente dal </a:t>
            </a:r>
            <a:r>
              <a:rPr lang="it-IT" baseline="0" dirty="0" err="1"/>
              <a:t>CdS</a:t>
            </a:r>
            <a:r>
              <a:rPr lang="it-IT" baseline="0" dirty="0"/>
              <a:t>, ma dalle strutture di appartenenza dei </a:t>
            </a:r>
            <a:r>
              <a:rPr lang="it-IT" baseline="0" dirty="0" err="1"/>
              <a:t>CdS</a:t>
            </a:r>
            <a:r>
              <a:rPr lang="it-IT" baseline="0" dirty="0"/>
              <a:t> (Dipartimento, Ateneo).</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a:t>L’autovalutazione- valutazione della qualità dei </a:t>
            </a:r>
            <a:r>
              <a:rPr lang="it-IT" baseline="0" dirty="0" err="1"/>
              <a:t>CdS</a:t>
            </a:r>
            <a:r>
              <a:rPr lang="it-IT" baseline="0" dirty="0"/>
              <a:t>, infatti, deve considerare tutti i processi, sia quelli che sono gestiti dal </a:t>
            </a:r>
            <a:r>
              <a:rPr lang="it-IT" baseline="0" dirty="0" err="1"/>
              <a:t>CdS</a:t>
            </a:r>
            <a:r>
              <a:rPr lang="it-IT" baseline="0" dirty="0"/>
              <a:t> sia quelli che sono gestiti da altri ma nell’interesse del </a:t>
            </a:r>
            <a:r>
              <a:rPr lang="it-IT" baseline="0" dirty="0" err="1"/>
              <a:t>CdS</a:t>
            </a:r>
            <a:endParaRPr lang="it-IT" dirty="0"/>
          </a:p>
          <a:p>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12</a:t>
            </a:fld>
            <a:endParaRPr lang="en-US"/>
          </a:p>
        </p:txBody>
      </p:sp>
    </p:spTree>
    <p:extLst>
      <p:ext uri="{BB962C8B-B14F-4D97-AF65-F5344CB8AC3E}">
        <p14:creationId xmlns:p14="http://schemas.microsoft.com/office/powerpoint/2010/main" val="2201503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I vecchi </a:t>
            </a:r>
            <a:r>
              <a:rPr lang="it-IT" dirty="0" err="1"/>
              <a:t>CdS</a:t>
            </a:r>
            <a:r>
              <a:rPr lang="it-IT" dirty="0"/>
              <a:t> erano «centrati sul docente»;</a:t>
            </a:r>
            <a:r>
              <a:rPr lang="it-IT" baseline="0" dirty="0"/>
              <a:t> erano cioè basati sull’assunzione che l’oggetto degli studi dovesse essere quello che ciascun docente riteneva che gli studenti dovessero apprendere nel loro insegnamento. </a:t>
            </a:r>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13</a:t>
            </a:fld>
            <a:endParaRPr lang="en-US"/>
          </a:p>
        </p:txBody>
      </p:sp>
    </p:spTree>
    <p:extLst>
      <p:ext uri="{BB962C8B-B14F-4D97-AF65-F5344CB8AC3E}">
        <p14:creationId xmlns:p14="http://schemas.microsoft.com/office/powerpoint/2010/main" val="3797706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I </a:t>
            </a:r>
            <a:r>
              <a:rPr lang="it-IT" dirty="0" err="1"/>
              <a:t>CdS</a:t>
            </a:r>
            <a:r>
              <a:rPr lang="it-IT" dirty="0"/>
              <a:t> devono essere pianificati non solo sui contenuti, ma principalmente in  base alla competenze che devono essere sviluppate</a:t>
            </a:r>
            <a:r>
              <a:rPr lang="it-IT" baseline="0" dirty="0"/>
              <a:t> e acquisite dai laureati e ai risultati di apprendimento che gli studenti devono raggiungere alla fine del percorso formativo.</a:t>
            </a:r>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14</a:t>
            </a:fld>
            <a:endParaRPr lang="en-US"/>
          </a:p>
        </p:txBody>
      </p:sp>
    </p:spTree>
    <p:extLst>
      <p:ext uri="{BB962C8B-B14F-4D97-AF65-F5344CB8AC3E}">
        <p14:creationId xmlns:p14="http://schemas.microsoft.com/office/powerpoint/2010/main" val="1851123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a:t>Competenze e risultati di apprendimento attesi non sono la stessa cosa</a:t>
            </a:r>
          </a:p>
          <a:p>
            <a:r>
              <a:rPr lang="it-IT" dirty="0"/>
              <a:t>Queste sono le definizioni riconosciute a livello internazionale. Il termine di «competenze» deriva dal Decreto Ministeriale n. 139 del 22 agosto 2007 che </a:t>
            </a:r>
            <a:r>
              <a:rPr lang="it-IT" dirty="0" smtClean="0"/>
              <a:t>recepisce </a:t>
            </a:r>
            <a:r>
              <a:rPr lang="it-IT" dirty="0"/>
              <a:t>le Raccomandazione del Parlamento Europeo.</a:t>
            </a:r>
          </a:p>
          <a:p>
            <a:pPr marL="0" marR="0" indent="0" algn="l" defTabSz="457200" rtl="0" eaLnBrk="1" fontAlgn="auto" latinLnBrk="0" hangingPunct="1">
              <a:lnSpc>
                <a:spcPct val="100000"/>
              </a:lnSpc>
              <a:spcBef>
                <a:spcPts val="0"/>
              </a:spcBef>
              <a:spcAft>
                <a:spcPts val="0"/>
              </a:spcAft>
              <a:buClrTx/>
              <a:buSzTx/>
              <a:buFontTx/>
              <a:buNone/>
              <a:tabLst/>
              <a:defRPr/>
            </a:pPr>
            <a:r>
              <a:rPr lang="it-IT" dirty="0"/>
              <a:t>In</a:t>
            </a:r>
            <a:r>
              <a:rPr lang="it-IT" baseline="0" dirty="0"/>
              <a:t> pratica, i risultati di apprendimento non sono altro che conoscenze e abilità (</a:t>
            </a:r>
            <a:r>
              <a:rPr lang="it-IT" baseline="0" dirty="0" err="1"/>
              <a:t>knowledge</a:t>
            </a:r>
            <a:r>
              <a:rPr lang="it-IT" baseline="0" dirty="0"/>
              <a:t> and </a:t>
            </a:r>
            <a:r>
              <a:rPr lang="it-IT" baseline="0" dirty="0" err="1"/>
              <a:t>skills</a:t>
            </a:r>
            <a:r>
              <a:rPr lang="it-IT" baseline="0" dirty="0"/>
              <a:t>), le competenze potrebbero essere definite come la capacità di utilizzare i risultati di apprendimento acquisiti nel percorso formativo per ottenere determinati risultati o in situazioni di lavoro o di studio</a:t>
            </a:r>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15</a:t>
            </a:fld>
            <a:endParaRPr lang="en-US"/>
          </a:p>
        </p:txBody>
      </p:sp>
    </p:spTree>
    <p:extLst>
      <p:ext uri="{BB962C8B-B14F-4D97-AF65-F5344CB8AC3E}">
        <p14:creationId xmlns:p14="http://schemas.microsoft.com/office/powerpoint/2010/main" val="144043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Processo di progettazione «suggerito» dalla SUA-</a:t>
            </a:r>
            <a:r>
              <a:rPr lang="it-IT" dirty="0" err="1"/>
              <a:t>CdS</a:t>
            </a:r>
            <a:r>
              <a:rPr lang="it-IT" dirty="0"/>
              <a:t> è coerente con il processo</a:t>
            </a:r>
            <a:r>
              <a:rPr lang="it-IT" baseline="0" dirty="0"/>
              <a:t> di progettazione </a:t>
            </a:r>
            <a:r>
              <a:rPr lang="it-IT" dirty="0"/>
              <a:t>«centrato sullo studente» suggerito a livello internazionale</a:t>
            </a:r>
          </a:p>
        </p:txBody>
      </p:sp>
      <p:sp>
        <p:nvSpPr>
          <p:cNvPr id="4" name="Segnaposto numero diapositiva 3"/>
          <p:cNvSpPr>
            <a:spLocks noGrp="1"/>
          </p:cNvSpPr>
          <p:nvPr>
            <p:ph type="sldNum" sz="quarter" idx="10"/>
          </p:nvPr>
        </p:nvSpPr>
        <p:spPr/>
        <p:txBody>
          <a:bodyPr/>
          <a:lstStyle/>
          <a:p>
            <a:fld id="{FB5F3C51-3986-784B-9104-22D90D9CEC90}" type="slidenum">
              <a:rPr lang="en-US" smtClean="0"/>
              <a:t>16</a:t>
            </a:fld>
            <a:endParaRPr lang="en-US"/>
          </a:p>
        </p:txBody>
      </p:sp>
    </p:spTree>
    <p:extLst>
      <p:ext uri="{BB962C8B-B14F-4D97-AF65-F5344CB8AC3E}">
        <p14:creationId xmlns:p14="http://schemas.microsoft.com/office/powerpoint/2010/main" val="1245064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Per</a:t>
            </a:r>
            <a:r>
              <a:rPr lang="it-IT" baseline="0" dirty="0"/>
              <a:t> un dettaglio ulteriore sulla compilazione dei singoli quadri SUA-</a:t>
            </a:r>
            <a:r>
              <a:rPr lang="it-IT" baseline="0" dirty="0" err="1"/>
              <a:t>CdS</a:t>
            </a:r>
            <a:r>
              <a:rPr lang="it-IT" baseline="0" dirty="0"/>
              <a:t> si rimanda alle specifiche «Linee guida per la redazione della SUA-</a:t>
            </a:r>
            <a:r>
              <a:rPr lang="it-IT" baseline="0" dirty="0" err="1"/>
              <a:t>CdS</a:t>
            </a:r>
            <a:r>
              <a:rPr lang="it-IT" baseline="0" dirty="0"/>
              <a:t> – processo attivazione»</a:t>
            </a:r>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17</a:t>
            </a:fld>
            <a:endParaRPr lang="en-US"/>
          </a:p>
        </p:txBody>
      </p:sp>
    </p:spTree>
    <p:extLst>
      <p:ext uri="{BB962C8B-B14F-4D97-AF65-F5344CB8AC3E}">
        <p14:creationId xmlns:p14="http://schemas.microsoft.com/office/powerpoint/2010/main" val="612095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Questo è l’accesso</a:t>
            </a:r>
            <a:r>
              <a:rPr lang="it-IT" sz="1200" kern="1200" baseline="0" dirty="0">
                <a:solidFill>
                  <a:schemeClr val="tx1"/>
                </a:solidFill>
                <a:effectLst/>
                <a:latin typeface="+mn-lt"/>
                <a:ea typeface="+mn-ea"/>
                <a:cs typeface="+mn-cs"/>
              </a:rPr>
              <a:t> per </a:t>
            </a:r>
            <a:r>
              <a:rPr lang="it-IT" sz="1200" kern="1200" dirty="0">
                <a:solidFill>
                  <a:schemeClr val="tx1"/>
                </a:solidFill>
                <a:effectLst/>
                <a:latin typeface="+mn-lt"/>
                <a:ea typeface="+mn-ea"/>
                <a:cs typeface="+mn-cs"/>
              </a:rPr>
              <a:t>i docenti Referenti </a:t>
            </a:r>
            <a:r>
              <a:rPr lang="it-IT" sz="1200" kern="1200" dirty="0" err="1">
                <a:solidFill>
                  <a:schemeClr val="tx1"/>
                </a:solidFill>
                <a:effectLst/>
                <a:latin typeface="+mn-lt"/>
                <a:ea typeface="+mn-ea"/>
                <a:cs typeface="+mn-cs"/>
              </a:rPr>
              <a:t>CdS</a:t>
            </a:r>
            <a:r>
              <a:rPr lang="it-IT" sz="1200" kern="1200" dirty="0">
                <a:solidFill>
                  <a:schemeClr val="tx1"/>
                </a:solidFill>
                <a:effectLst/>
                <a:latin typeface="+mn-lt"/>
                <a:ea typeface="+mn-ea"/>
                <a:cs typeface="+mn-cs"/>
              </a:rPr>
              <a:t>; i tecnici amministrativi  entrano dal sito http://ava.miur.it</a:t>
            </a:r>
          </a:p>
          <a:p>
            <a:r>
              <a:rPr lang="it-IT" sz="1200" kern="1200" dirty="0">
                <a:solidFill>
                  <a:schemeClr val="tx1"/>
                </a:solidFill>
                <a:effectLst/>
                <a:latin typeface="+mn-lt"/>
                <a:ea typeface="+mn-ea"/>
                <a:cs typeface="+mn-cs"/>
              </a:rPr>
              <a:t>L’abilitazione in scrittura è fruibile da un solo soggetto alla volta e va chiesta all’U.O. Offerta Formativa </a:t>
            </a:r>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Gli aggiornamenti vanno inseriti direttamente online nella SUA-</a:t>
            </a:r>
            <a:r>
              <a:rPr lang="it-IT" sz="1200" kern="1200" dirty="0" err="1">
                <a:solidFill>
                  <a:schemeClr val="tx1"/>
                </a:solidFill>
                <a:effectLst/>
                <a:latin typeface="+mn-lt"/>
                <a:ea typeface="+mn-ea"/>
                <a:cs typeface="+mn-cs"/>
              </a:rPr>
              <a:t>CdS</a:t>
            </a:r>
            <a:r>
              <a:rPr lang="it-IT" sz="1200" kern="1200" dirty="0">
                <a:solidFill>
                  <a:schemeClr val="tx1"/>
                </a:solidFill>
                <a:effectLst/>
                <a:latin typeface="+mn-lt"/>
                <a:ea typeface="+mn-ea"/>
                <a:cs typeface="+mn-cs"/>
              </a:rPr>
              <a:t> dove sono </a:t>
            </a:r>
            <a:r>
              <a:rPr lang="it-IT" sz="1200" kern="1200" dirty="0" err="1">
                <a:solidFill>
                  <a:schemeClr val="tx1"/>
                </a:solidFill>
                <a:effectLst/>
                <a:latin typeface="+mn-lt"/>
                <a:ea typeface="+mn-ea"/>
                <a:cs typeface="+mn-cs"/>
              </a:rPr>
              <a:t>pre</a:t>
            </a:r>
            <a:r>
              <a:rPr lang="it-IT" sz="1200" kern="1200" dirty="0">
                <a:solidFill>
                  <a:schemeClr val="tx1"/>
                </a:solidFill>
                <a:effectLst/>
                <a:latin typeface="+mn-lt"/>
                <a:ea typeface="+mn-ea"/>
                <a:cs typeface="+mn-cs"/>
              </a:rPr>
              <a:t>-caricati i testi dell’anno precedente.</a:t>
            </a:r>
          </a:p>
          <a:p>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18</a:t>
            </a:fld>
            <a:endParaRPr lang="en-US"/>
          </a:p>
        </p:txBody>
      </p:sp>
    </p:spTree>
    <p:extLst>
      <p:ext uri="{BB962C8B-B14F-4D97-AF65-F5344CB8AC3E}">
        <p14:creationId xmlns:p14="http://schemas.microsoft.com/office/powerpoint/2010/main" val="1348465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La parte nel riquadro rosso è resa pubblica sul sito </a:t>
            </a:r>
            <a:r>
              <a:rPr lang="it-IT" dirty="0" err="1"/>
              <a:t>Universitaly</a:t>
            </a:r>
            <a:r>
              <a:rPr lang="it-IT" dirty="0"/>
              <a:t> e riportata anche nelle</a:t>
            </a:r>
            <a:r>
              <a:rPr lang="it-IT" baseline="0" dirty="0"/>
              <a:t> pagine web dei </a:t>
            </a:r>
            <a:r>
              <a:rPr lang="it-IT" baseline="0" dirty="0" err="1"/>
              <a:t>CdS</a:t>
            </a:r>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19</a:t>
            </a:fld>
            <a:endParaRPr lang="en-US"/>
          </a:p>
        </p:txBody>
      </p:sp>
    </p:spTree>
    <p:extLst>
      <p:ext uri="{BB962C8B-B14F-4D97-AF65-F5344CB8AC3E}">
        <p14:creationId xmlns:p14="http://schemas.microsoft.com/office/powerpoint/2010/main" val="32958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2</a:t>
            </a:fld>
            <a:endParaRPr lang="it-IT"/>
          </a:p>
        </p:txBody>
      </p:sp>
    </p:spTree>
    <p:extLst>
      <p:ext uri="{BB962C8B-B14F-4D97-AF65-F5344CB8AC3E}">
        <p14:creationId xmlns:p14="http://schemas.microsoft.com/office/powerpoint/2010/main" val="2284664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Questo quadro è la</a:t>
            </a:r>
            <a:r>
              <a:rPr lang="it-IT" sz="1200" b="1" kern="1200" dirty="0">
                <a:solidFill>
                  <a:schemeClr val="tx1"/>
                </a:solidFill>
                <a:effectLst/>
                <a:latin typeface="+mn-lt"/>
                <a:ea typeface="+mn-ea"/>
                <a:cs typeface="+mn-cs"/>
              </a:rPr>
              <a:t> vetrina di presentazione del Corso di Studio </a:t>
            </a:r>
            <a:r>
              <a:rPr lang="it-IT" sz="1200" kern="1200" dirty="0">
                <a:solidFill>
                  <a:schemeClr val="tx1"/>
                </a:solidFill>
                <a:effectLst/>
                <a:latin typeface="+mn-lt"/>
                <a:ea typeface="+mn-ea"/>
                <a:cs typeface="+mn-cs"/>
              </a:rPr>
              <a:t>quindi si suggerisce di prestare particolare attenzione all’efficacia comunicativa, utilizzando un linguaggio chiaro e sintetico e inserendo informazioni adeguate al fine di agevolare la scelta di una potenziale matricola.</a:t>
            </a:r>
          </a:p>
          <a:p>
            <a:r>
              <a:rPr lang="it-IT" sz="1200" kern="1200" dirty="0">
                <a:solidFill>
                  <a:schemeClr val="tx1"/>
                </a:solidFill>
                <a:effectLst/>
                <a:latin typeface="+mn-lt"/>
                <a:ea typeface="+mn-ea"/>
                <a:cs typeface="+mn-cs"/>
              </a:rPr>
              <a:t> I </a:t>
            </a:r>
            <a:r>
              <a:rPr lang="it-IT" sz="1200" b="1" kern="1200" dirty="0">
                <a:solidFill>
                  <a:schemeClr val="tx1"/>
                </a:solidFill>
                <a:effectLst/>
                <a:latin typeface="+mn-lt"/>
                <a:ea typeface="+mn-ea"/>
                <a:cs typeface="+mn-cs"/>
              </a:rPr>
              <a:t>contenuti</a:t>
            </a:r>
            <a:r>
              <a:rPr lang="it-IT" sz="1200" kern="1200" dirty="0">
                <a:solidFill>
                  <a:schemeClr val="tx1"/>
                </a:solidFill>
                <a:effectLst/>
                <a:latin typeface="+mn-lt"/>
                <a:ea typeface="+mn-ea"/>
                <a:cs typeface="+mn-cs"/>
              </a:rPr>
              <a:t> di questo quadro </a:t>
            </a:r>
            <a:r>
              <a:rPr lang="it-IT" sz="1200" b="1" kern="1200" dirty="0">
                <a:solidFill>
                  <a:schemeClr val="tx1"/>
                </a:solidFill>
                <a:effectLst/>
                <a:latin typeface="+mn-lt"/>
                <a:ea typeface="+mn-ea"/>
                <a:cs typeface="+mn-cs"/>
              </a:rPr>
              <a:t>saranno pubblicati sulla pagina web di presentazione del </a:t>
            </a:r>
            <a:r>
              <a:rPr lang="it-IT" sz="1200" b="1" kern="1200" dirty="0" err="1">
                <a:solidFill>
                  <a:schemeClr val="tx1"/>
                </a:solidFill>
                <a:effectLst/>
                <a:latin typeface="+mn-lt"/>
                <a:ea typeface="+mn-ea"/>
                <a:cs typeface="+mn-cs"/>
              </a:rPr>
              <a:t>CdS</a:t>
            </a:r>
            <a:r>
              <a:rPr lang="it-IT" sz="1200" b="1"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20</a:t>
            </a:fld>
            <a:endParaRPr lang="en-US"/>
          </a:p>
        </p:txBody>
      </p:sp>
    </p:spTree>
    <p:extLst>
      <p:ext uri="{BB962C8B-B14F-4D97-AF65-F5344CB8AC3E}">
        <p14:creationId xmlns:p14="http://schemas.microsoft.com/office/powerpoint/2010/main" val="2215901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Questo quadro è un aggiornamento del quadro A1a «Consultazione iniziale delle parti</a:t>
            </a:r>
            <a:r>
              <a:rPr lang="it-IT" baseline="0" dirty="0"/>
              <a:t> interessate» e ne rispecchia la struttura.</a:t>
            </a:r>
          </a:p>
          <a:p>
            <a:r>
              <a:rPr lang="it-IT" sz="1200" kern="1200" dirty="0">
                <a:solidFill>
                  <a:schemeClr val="tx1"/>
                </a:solidFill>
                <a:effectLst/>
                <a:latin typeface="+mn-lt"/>
                <a:ea typeface="+mn-ea"/>
                <a:cs typeface="+mn-cs"/>
              </a:rPr>
              <a:t>Nella </a:t>
            </a:r>
            <a:r>
              <a:rPr lang="it-IT" sz="1200" b="1" kern="1200" dirty="0">
                <a:solidFill>
                  <a:schemeClr val="tx1"/>
                </a:solidFill>
                <a:effectLst/>
                <a:latin typeface="+mn-lt"/>
                <a:ea typeface="+mn-ea"/>
                <a:cs typeface="+mn-cs"/>
              </a:rPr>
              <a:t>intranet </a:t>
            </a:r>
            <a:r>
              <a:rPr lang="it-IT" sz="1200" b="1" kern="1200" dirty="0" err="1">
                <a:solidFill>
                  <a:schemeClr val="tx1"/>
                </a:solidFill>
                <a:effectLst/>
                <a:latin typeface="+mn-lt"/>
                <a:ea typeface="+mn-ea"/>
                <a:cs typeface="+mn-cs"/>
              </a:rPr>
              <a:t>myUNIVR</a:t>
            </a:r>
            <a:r>
              <a:rPr lang="it-IT" sz="1200" kern="1200" dirty="0">
                <a:solidFill>
                  <a:schemeClr val="tx1"/>
                </a:solidFill>
                <a:effectLst/>
                <a:latin typeface="+mn-lt"/>
                <a:ea typeface="+mn-ea"/>
                <a:cs typeface="+mn-cs"/>
              </a:rPr>
              <a:t> c’è un’</a:t>
            </a:r>
            <a:r>
              <a:rPr lang="it-IT" sz="1200" b="1" kern="1200" dirty="0">
                <a:solidFill>
                  <a:schemeClr val="tx1"/>
                </a:solidFill>
                <a:effectLst/>
                <a:latin typeface="+mn-lt"/>
                <a:ea typeface="+mn-ea"/>
                <a:cs typeface="+mn-cs"/>
              </a:rPr>
              <a:t>apposita sezione</a:t>
            </a:r>
            <a:r>
              <a:rPr lang="it-IT" sz="1200" kern="1200" dirty="0">
                <a:solidFill>
                  <a:schemeClr val="tx1"/>
                </a:solidFill>
                <a:effectLst/>
                <a:latin typeface="+mn-lt"/>
                <a:ea typeface="+mn-ea"/>
                <a:cs typeface="+mn-cs"/>
              </a:rPr>
              <a:t> dedicata alle </a:t>
            </a:r>
            <a:r>
              <a:rPr lang="it-IT" sz="1200" u="sng" kern="1200" dirty="0">
                <a:solidFill>
                  <a:schemeClr val="tx1"/>
                </a:solidFill>
                <a:effectLst/>
                <a:latin typeface="+mn-lt"/>
                <a:ea typeface="+mn-ea"/>
                <a:cs typeface="+mn-cs"/>
                <a:hlinkClick r:id="rId3"/>
              </a:rPr>
              <a:t>Consultazioni con le parti interessate</a:t>
            </a:r>
            <a:endParaRPr lang="it-IT" baseline="0" dirty="0"/>
          </a:p>
          <a:p>
            <a:r>
              <a:rPr lang="it-IT" baseline="0" dirty="0">
                <a:solidFill>
                  <a:srgbClr val="FF0000"/>
                </a:solidFill>
              </a:rPr>
              <a:t>Domanda: E’ così fondamentale aggiornare annualmente le consultazioni? Per tutti i </a:t>
            </a:r>
            <a:r>
              <a:rPr lang="it-IT" baseline="0" dirty="0" err="1">
                <a:solidFill>
                  <a:srgbClr val="FF0000"/>
                </a:solidFill>
              </a:rPr>
              <a:t>CdS</a:t>
            </a:r>
            <a:r>
              <a:rPr lang="it-IT" baseline="0" dirty="0">
                <a:solidFill>
                  <a:srgbClr val="FF0000"/>
                </a:solidFill>
              </a:rPr>
              <a:t>? Di anno in anno cosa si può chiedere di differente?</a:t>
            </a:r>
            <a:endParaRPr lang="it-IT" dirty="0">
              <a:solidFill>
                <a:srgbClr val="FF0000"/>
              </a:solidFill>
            </a:endParaRPr>
          </a:p>
        </p:txBody>
      </p:sp>
      <p:sp>
        <p:nvSpPr>
          <p:cNvPr id="4" name="Segnaposto numero diapositiva 3"/>
          <p:cNvSpPr>
            <a:spLocks noGrp="1"/>
          </p:cNvSpPr>
          <p:nvPr>
            <p:ph type="sldNum" sz="quarter" idx="10"/>
          </p:nvPr>
        </p:nvSpPr>
        <p:spPr/>
        <p:txBody>
          <a:bodyPr/>
          <a:lstStyle/>
          <a:p>
            <a:fld id="{FB5F3C51-3986-784B-9104-22D90D9CEC90}" type="slidenum">
              <a:rPr lang="en-US" smtClean="0"/>
              <a:t>21</a:t>
            </a:fld>
            <a:endParaRPr lang="en-US"/>
          </a:p>
        </p:txBody>
      </p:sp>
    </p:spTree>
    <p:extLst>
      <p:ext uri="{BB962C8B-B14F-4D97-AF65-F5344CB8AC3E}">
        <p14:creationId xmlns:p14="http://schemas.microsoft.com/office/powerpoint/2010/main" val="4152364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22</a:t>
            </a:fld>
            <a:endParaRPr lang="it-IT"/>
          </a:p>
        </p:txBody>
      </p:sp>
    </p:spTree>
    <p:extLst>
      <p:ext uri="{BB962C8B-B14F-4D97-AF65-F5344CB8AC3E}">
        <p14:creationId xmlns:p14="http://schemas.microsoft.com/office/powerpoint/2010/main" val="4133722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La legislazione richiede che gli sbocchi professionali siano indicati anche con riferimento alla classificazione delle unità professionali dell’ISTAT (quadro A2b)</a:t>
            </a:r>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23</a:t>
            </a:fld>
            <a:endParaRPr lang="en-US"/>
          </a:p>
        </p:txBody>
      </p:sp>
    </p:spTree>
    <p:extLst>
      <p:ext uri="{BB962C8B-B14F-4D97-AF65-F5344CB8AC3E}">
        <p14:creationId xmlns:p14="http://schemas.microsoft.com/office/powerpoint/2010/main" val="1846040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Le modalità di ammissione sono strettamente correlate ai requisiti di ammissione (quadro A3.a). Il contenuto di questo quadro dipende quindi da quanto era stato inserito nel quadro A3.a. (va eventualmente ad integrare quanto non esplicitato</a:t>
            </a:r>
            <a:r>
              <a:rPr lang="it-IT" sz="1200" kern="1200" baseline="0" dirty="0">
                <a:solidFill>
                  <a:schemeClr val="tx1"/>
                </a:solidFill>
                <a:effectLst/>
                <a:latin typeface="+mn-lt"/>
                <a:ea typeface="+mn-ea"/>
                <a:cs typeface="+mn-cs"/>
              </a:rPr>
              <a:t> nel quadro RAD)</a:t>
            </a:r>
            <a:r>
              <a:rPr lang="it-IT" sz="1200" kern="1200" dirty="0">
                <a:solidFill>
                  <a:schemeClr val="tx1"/>
                </a:solidFill>
                <a:effectLst/>
                <a:latin typeface="+mn-lt"/>
                <a:ea typeface="+mn-ea"/>
                <a:cs typeface="+mn-cs"/>
              </a:rPr>
              <a:t> </a:t>
            </a:r>
          </a:p>
          <a:p>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24</a:t>
            </a:fld>
            <a:endParaRPr lang="en-US"/>
          </a:p>
        </p:txBody>
      </p:sp>
    </p:spTree>
    <p:extLst>
      <p:ext uri="{BB962C8B-B14F-4D97-AF65-F5344CB8AC3E}">
        <p14:creationId xmlns:p14="http://schemas.microsoft.com/office/powerpoint/2010/main" val="2001007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25</a:t>
            </a:fld>
            <a:endParaRPr lang="it-IT"/>
          </a:p>
        </p:txBody>
      </p:sp>
    </p:spTree>
    <p:extLst>
      <p:ext uri="{BB962C8B-B14F-4D97-AF65-F5344CB8AC3E}">
        <p14:creationId xmlns:p14="http://schemas.microsoft.com/office/powerpoint/2010/main" val="2970096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26</a:t>
            </a:fld>
            <a:endParaRPr lang="it-IT"/>
          </a:p>
        </p:txBody>
      </p:sp>
    </p:spTree>
    <p:extLst>
      <p:ext uri="{BB962C8B-B14F-4D97-AF65-F5344CB8AC3E}">
        <p14:creationId xmlns:p14="http://schemas.microsoft.com/office/powerpoint/2010/main" val="1423301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27</a:t>
            </a:fld>
            <a:endParaRPr lang="it-IT"/>
          </a:p>
        </p:txBody>
      </p:sp>
    </p:spTree>
    <p:extLst>
      <p:ext uri="{BB962C8B-B14F-4D97-AF65-F5344CB8AC3E}">
        <p14:creationId xmlns:p14="http://schemas.microsoft.com/office/powerpoint/2010/main" val="1774379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Aree di apprendimento=</a:t>
            </a:r>
            <a:r>
              <a:rPr lang="it-IT" baseline="0" dirty="0"/>
              <a:t> </a:t>
            </a:r>
            <a:r>
              <a:rPr lang="it-IT" dirty="0"/>
              <a:t>insieme di discipline che servono allo studente per acquisire una parte significativa delle conoscenze/competenze che dovrà possedere alla fine del corso</a:t>
            </a:r>
          </a:p>
          <a:p>
            <a:endParaRPr lang="it-IT" dirty="0"/>
          </a:p>
          <a:p>
            <a:r>
              <a:rPr lang="it-IT" dirty="0"/>
              <a:t>Insegnamenti:</a:t>
            </a:r>
            <a:r>
              <a:rPr lang="it-IT" baseline="0" dirty="0"/>
              <a:t> </a:t>
            </a:r>
            <a:r>
              <a:rPr lang="it-IT" sz="1200" kern="1200" dirty="0">
                <a:solidFill>
                  <a:schemeClr val="tx1"/>
                </a:solidFill>
                <a:effectLst/>
                <a:latin typeface="+mn-lt"/>
                <a:ea typeface="+mn-ea"/>
                <a:cs typeface="+mn-cs"/>
              </a:rPr>
              <a:t>Il sistema propone la lista di tutte le attività formative del corso di studio che potranno essere singolarmente selezionate. Effettuata la selezione, i singoli insegnamenti saranno visualizzabili e cliccando sull’insegnamento, si aprirà il collegamento alla pagina web dello stesso.</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L’aggiornamento e la completezza dei </a:t>
            </a:r>
            <a:r>
              <a:rPr lang="it-IT" sz="1200" b="1" kern="1200" dirty="0">
                <a:solidFill>
                  <a:schemeClr val="tx1"/>
                </a:solidFill>
                <a:effectLst/>
                <a:latin typeface="+mn-lt"/>
                <a:ea typeface="+mn-ea"/>
                <a:cs typeface="+mn-cs"/>
              </a:rPr>
              <a:t>contenuti delle pagine web</a:t>
            </a:r>
            <a:r>
              <a:rPr lang="it-IT" sz="1200" kern="1200" dirty="0">
                <a:solidFill>
                  <a:schemeClr val="tx1"/>
                </a:solidFill>
                <a:effectLst/>
                <a:latin typeface="+mn-lt"/>
                <a:ea typeface="+mn-ea"/>
                <a:cs typeface="+mn-cs"/>
              </a:rPr>
              <a:t> degli insegnamenti a cui rimandano le attività formative inserite in questo quadro sono, pertanto, </a:t>
            </a:r>
            <a:r>
              <a:rPr lang="it-IT" sz="1200" b="1" kern="1200" dirty="0">
                <a:solidFill>
                  <a:schemeClr val="tx1"/>
                </a:solidFill>
                <a:effectLst/>
                <a:latin typeface="+mn-lt"/>
                <a:ea typeface="+mn-ea"/>
                <a:cs typeface="+mn-cs"/>
              </a:rPr>
              <a:t>aspetti di rilevante importanza per garantire la qualità e la trasparenza della didattica</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Cfr</a:t>
            </a:r>
            <a:r>
              <a:rPr lang="it-IT" sz="1200" kern="1200" dirty="0">
                <a:solidFill>
                  <a:schemeClr val="tx1"/>
                </a:solidFill>
                <a:effectLst/>
                <a:latin typeface="+mn-lt"/>
                <a:ea typeface="+mn-ea"/>
                <a:cs typeface="+mn-cs"/>
              </a:rPr>
              <a:t> “</a:t>
            </a:r>
            <a:r>
              <a:rPr lang="it-IT" sz="1200" u="sng" kern="1200" dirty="0">
                <a:solidFill>
                  <a:schemeClr val="tx1"/>
                </a:solidFill>
                <a:effectLst/>
                <a:latin typeface="+mn-lt"/>
                <a:ea typeface="+mn-ea"/>
                <a:cs typeface="+mn-cs"/>
                <a:hlinkClick r:id="rId3"/>
              </a:rPr>
              <a:t>Indicazioni per la compilazione delle pagine web</a:t>
            </a:r>
            <a:r>
              <a:rPr lang="it-IT" sz="1200" kern="1200" dirty="0">
                <a:solidFill>
                  <a:schemeClr val="tx1"/>
                </a:solidFill>
                <a:effectLst/>
                <a:latin typeface="+mn-lt"/>
                <a:ea typeface="+mn-ea"/>
                <a:cs typeface="+mn-cs"/>
              </a:rPr>
              <a:t>” pubblicate nella intranet di Ateneo</a:t>
            </a:r>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28</a:t>
            </a:fld>
            <a:endParaRPr lang="en-US"/>
          </a:p>
        </p:txBody>
      </p:sp>
    </p:spTree>
    <p:extLst>
      <p:ext uri="{BB962C8B-B14F-4D97-AF65-F5344CB8AC3E}">
        <p14:creationId xmlns:p14="http://schemas.microsoft.com/office/powerpoint/2010/main" val="3903726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29</a:t>
            </a:fld>
            <a:endParaRPr lang="it-IT"/>
          </a:p>
        </p:txBody>
      </p:sp>
    </p:spTree>
    <p:extLst>
      <p:ext uri="{BB962C8B-B14F-4D97-AF65-F5344CB8AC3E}">
        <p14:creationId xmlns:p14="http://schemas.microsoft.com/office/powerpoint/2010/main" val="79751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3</a:t>
            </a:fld>
            <a:endParaRPr lang="it-IT"/>
          </a:p>
        </p:txBody>
      </p:sp>
    </p:spTree>
    <p:extLst>
      <p:ext uri="{BB962C8B-B14F-4D97-AF65-F5344CB8AC3E}">
        <p14:creationId xmlns:p14="http://schemas.microsoft.com/office/powerpoint/2010/main" val="272226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30</a:t>
            </a:fld>
            <a:endParaRPr lang="en-US"/>
          </a:p>
        </p:txBody>
      </p:sp>
    </p:spTree>
    <p:extLst>
      <p:ext uri="{BB962C8B-B14F-4D97-AF65-F5344CB8AC3E}">
        <p14:creationId xmlns:p14="http://schemas.microsoft.com/office/powerpoint/2010/main" val="1028316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31</a:t>
            </a:fld>
            <a:endParaRPr lang="en-US"/>
          </a:p>
        </p:txBody>
      </p:sp>
    </p:spTree>
    <p:extLst>
      <p:ext uri="{BB962C8B-B14F-4D97-AF65-F5344CB8AC3E}">
        <p14:creationId xmlns:p14="http://schemas.microsoft.com/office/powerpoint/2010/main" val="3422054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32</a:t>
            </a:fld>
            <a:endParaRPr lang="en-US"/>
          </a:p>
        </p:txBody>
      </p:sp>
    </p:spTree>
    <p:extLst>
      <p:ext uri="{BB962C8B-B14F-4D97-AF65-F5344CB8AC3E}">
        <p14:creationId xmlns:p14="http://schemas.microsoft.com/office/powerpoint/2010/main" val="4234235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33</a:t>
            </a:fld>
            <a:endParaRPr lang="it-IT"/>
          </a:p>
        </p:txBody>
      </p:sp>
    </p:spTree>
    <p:extLst>
      <p:ext uri="{BB962C8B-B14F-4D97-AF65-F5344CB8AC3E}">
        <p14:creationId xmlns:p14="http://schemas.microsoft.com/office/powerpoint/2010/main" val="1021635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Le modalità di svolgimento della prova finale sono strettamente correlate alle caratteristiche della prova finale (quadro A5.a). Il livello di dettaglio di questo quadro dipende quindi dal contenuto del quadro precedente, va evitato, per quanto possibile, di ripetere quanto già indicato.</a:t>
            </a:r>
          </a:p>
          <a:p>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34</a:t>
            </a:fld>
            <a:endParaRPr lang="en-US"/>
          </a:p>
        </p:txBody>
      </p:sp>
    </p:spTree>
    <p:extLst>
      <p:ext uri="{BB962C8B-B14F-4D97-AF65-F5344CB8AC3E}">
        <p14:creationId xmlns:p14="http://schemas.microsoft.com/office/powerpoint/2010/main" val="2293732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35</a:t>
            </a:fld>
            <a:endParaRPr lang="it-IT"/>
          </a:p>
        </p:txBody>
      </p:sp>
    </p:spTree>
    <p:extLst>
      <p:ext uri="{BB962C8B-B14F-4D97-AF65-F5344CB8AC3E}">
        <p14:creationId xmlns:p14="http://schemas.microsoft.com/office/powerpoint/2010/main" val="2948729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36</a:t>
            </a:fld>
            <a:endParaRPr lang="it-IT"/>
          </a:p>
        </p:txBody>
      </p:sp>
    </p:spTree>
    <p:extLst>
      <p:ext uri="{BB962C8B-B14F-4D97-AF65-F5344CB8AC3E}">
        <p14:creationId xmlns:p14="http://schemas.microsoft.com/office/powerpoint/2010/main" val="35534154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37</a:t>
            </a:fld>
            <a:endParaRPr lang="en-US"/>
          </a:p>
        </p:txBody>
      </p:sp>
    </p:spTree>
    <p:extLst>
      <p:ext uri="{BB962C8B-B14F-4D97-AF65-F5344CB8AC3E}">
        <p14:creationId xmlns:p14="http://schemas.microsoft.com/office/powerpoint/2010/main" val="1309890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B3-</a:t>
            </a:r>
            <a:r>
              <a:rPr lang="it-IT" baseline="0" dirty="0"/>
              <a:t> </a:t>
            </a:r>
            <a:r>
              <a:rPr lang="it-IT" sz="1200" b="1" kern="1200" cap="small" dirty="0">
                <a:solidFill>
                  <a:schemeClr val="tx1"/>
                </a:solidFill>
                <a:effectLst/>
                <a:latin typeface="+mn-lt"/>
                <a:ea typeface="+mn-ea"/>
                <a:cs typeface="+mn-cs"/>
              </a:rPr>
              <a:t>Docenti titolari di insegnamento:</a:t>
            </a:r>
            <a:r>
              <a:rPr lang="it-IT" sz="1200" b="1" kern="1200" cap="small" baseline="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Questo quadro permette allo studente di conoscere i docenti del corso e di accedere al curriculum pubblicato sulla pagina web (i link alle pagine sono caricati d’ufficio). </a:t>
            </a:r>
          </a:p>
          <a:p>
            <a:r>
              <a:rPr lang="it-IT" sz="1200" kern="1200" dirty="0">
                <a:solidFill>
                  <a:schemeClr val="tx1"/>
                </a:solidFill>
                <a:effectLst/>
                <a:latin typeface="+mn-lt"/>
                <a:ea typeface="+mn-ea"/>
                <a:cs typeface="+mn-cs"/>
              </a:rPr>
              <a:t>È possibile quindi confrontare la coerenza tra gli obiettivi del </a:t>
            </a:r>
            <a:r>
              <a:rPr lang="it-IT" sz="1200" kern="1200" dirty="0" err="1">
                <a:solidFill>
                  <a:schemeClr val="tx1"/>
                </a:solidFill>
                <a:effectLst/>
                <a:latin typeface="+mn-lt"/>
                <a:ea typeface="+mn-ea"/>
                <a:cs typeface="+mn-cs"/>
              </a:rPr>
              <a:t>CdS</a:t>
            </a:r>
            <a:r>
              <a:rPr lang="it-IT" sz="1200" kern="1200" dirty="0">
                <a:solidFill>
                  <a:schemeClr val="tx1"/>
                </a:solidFill>
                <a:effectLst/>
                <a:latin typeface="+mn-lt"/>
                <a:ea typeface="+mn-ea"/>
                <a:cs typeface="+mn-cs"/>
              </a:rPr>
              <a:t> e la qualificazione scientifica dei docenti che vi insegnano.</a:t>
            </a:r>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38</a:t>
            </a:fld>
            <a:endParaRPr lang="en-US"/>
          </a:p>
        </p:txBody>
      </p:sp>
    </p:spTree>
    <p:extLst>
      <p:ext uri="{BB962C8B-B14F-4D97-AF65-F5344CB8AC3E}">
        <p14:creationId xmlns:p14="http://schemas.microsoft.com/office/powerpoint/2010/main" val="2599854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39</a:t>
            </a:fld>
            <a:endParaRPr lang="it-IT"/>
          </a:p>
        </p:txBody>
      </p:sp>
    </p:spTree>
    <p:extLst>
      <p:ext uri="{BB962C8B-B14F-4D97-AF65-F5344CB8AC3E}">
        <p14:creationId xmlns:p14="http://schemas.microsoft.com/office/powerpoint/2010/main" val="85198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4</a:t>
            </a:fld>
            <a:endParaRPr lang="it-IT"/>
          </a:p>
        </p:txBody>
      </p:sp>
    </p:spTree>
    <p:extLst>
      <p:ext uri="{BB962C8B-B14F-4D97-AF65-F5344CB8AC3E}">
        <p14:creationId xmlns:p14="http://schemas.microsoft.com/office/powerpoint/2010/main" val="4114059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40</a:t>
            </a:fld>
            <a:endParaRPr lang="it-IT"/>
          </a:p>
        </p:txBody>
      </p:sp>
    </p:spTree>
    <p:extLst>
      <p:ext uri="{BB962C8B-B14F-4D97-AF65-F5344CB8AC3E}">
        <p14:creationId xmlns:p14="http://schemas.microsoft.com/office/powerpoint/2010/main" val="724746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D2</a:t>
            </a:r>
            <a:r>
              <a:rPr lang="it-IT" baseline="0" dirty="0"/>
              <a:t> e D3 da compilare a cura del Referente </a:t>
            </a:r>
            <a:r>
              <a:rPr lang="it-IT" baseline="0" dirty="0" err="1"/>
              <a:t>CdS</a:t>
            </a:r>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41</a:t>
            </a:fld>
            <a:endParaRPr lang="en-US"/>
          </a:p>
        </p:txBody>
      </p:sp>
    </p:spTree>
    <p:extLst>
      <p:ext uri="{BB962C8B-B14F-4D97-AF65-F5344CB8AC3E}">
        <p14:creationId xmlns:p14="http://schemas.microsoft.com/office/powerpoint/2010/main" val="29008406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42</a:t>
            </a:fld>
            <a:endParaRPr lang="it-IT"/>
          </a:p>
        </p:txBody>
      </p:sp>
    </p:spTree>
    <p:extLst>
      <p:ext uri="{BB962C8B-B14F-4D97-AF65-F5344CB8AC3E}">
        <p14:creationId xmlns:p14="http://schemas.microsoft.com/office/powerpoint/2010/main" val="38743657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dirty="0"/>
              <a:t>Si suggerisce di fare riferimento alla pagina web del </a:t>
            </a:r>
            <a:r>
              <a:rPr lang="it-IT" sz="1200" dirty="0" err="1"/>
              <a:t>CdS</a:t>
            </a:r>
            <a:r>
              <a:rPr lang="it-IT" sz="1200" dirty="0"/>
              <a:t> relativa alla composizione del gruppo AQ, del Collegio Didattico e di eventuali altre commissioni interne al CDS/ Dipartimento/ Scuola</a:t>
            </a:r>
          </a:p>
          <a:p>
            <a:pPr marL="0" marR="0" indent="0" algn="l" defTabSz="457200" rtl="0" eaLnBrk="1" fontAlgn="auto" latinLnBrk="0" hangingPunct="1">
              <a:lnSpc>
                <a:spcPct val="100000"/>
              </a:lnSpc>
              <a:spcBef>
                <a:spcPts val="0"/>
              </a:spcBef>
              <a:spcAft>
                <a:spcPts val="0"/>
              </a:spcAft>
              <a:buClrTx/>
              <a:buSzTx/>
              <a:buFontTx/>
              <a:buNone/>
              <a:tabLst/>
              <a:defRPr/>
            </a:pPr>
            <a:r>
              <a:rPr lang="it-IT" sz="1200" dirty="0"/>
              <a:t>E’ importante chiarire la distinzione dei ruoli fra i vari soggetti dell’AQ del </a:t>
            </a:r>
            <a:r>
              <a:rPr lang="it-IT" sz="1200" dirty="0" err="1"/>
              <a:t>CdS</a:t>
            </a:r>
            <a:r>
              <a:rPr lang="it-IT" sz="1200"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dirty="0"/>
          </a:p>
          <a:p>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43</a:t>
            </a:fld>
            <a:endParaRPr lang="en-US"/>
          </a:p>
        </p:txBody>
      </p:sp>
    </p:spTree>
    <p:extLst>
      <p:ext uri="{BB962C8B-B14F-4D97-AF65-F5344CB8AC3E}">
        <p14:creationId xmlns:p14="http://schemas.microsoft.com/office/powerpoint/2010/main" val="2482586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Il calendario è disponibile in </a:t>
            </a:r>
            <a:r>
              <a:rPr lang="it-IT" sz="1200" b="1" kern="1200" dirty="0">
                <a:solidFill>
                  <a:schemeClr val="tx1"/>
                </a:solidFill>
                <a:effectLst/>
                <a:latin typeface="+mn-lt"/>
                <a:ea typeface="+mn-ea"/>
                <a:cs typeface="+mn-cs"/>
              </a:rPr>
              <a:t>intranet </a:t>
            </a:r>
            <a:r>
              <a:rPr lang="it-IT" sz="1200" b="1" kern="1200" dirty="0" err="1">
                <a:solidFill>
                  <a:schemeClr val="tx1"/>
                </a:solidFill>
                <a:effectLst/>
                <a:latin typeface="+mn-lt"/>
                <a:ea typeface="+mn-ea"/>
                <a:cs typeface="+mn-cs"/>
              </a:rPr>
              <a:t>myUNIVR</a:t>
            </a:r>
            <a:r>
              <a:rPr lang="it-IT" sz="1200" kern="1200" dirty="0">
                <a:solidFill>
                  <a:schemeClr val="tx1"/>
                </a:solidFill>
                <a:effectLst/>
                <a:latin typeface="+mn-lt"/>
                <a:ea typeface="+mn-ea"/>
                <a:cs typeface="+mn-cs"/>
              </a:rPr>
              <a:t> nella</a:t>
            </a:r>
            <a:r>
              <a:rPr lang="it-IT" sz="1200" b="1" kern="1200" dirty="0">
                <a:solidFill>
                  <a:schemeClr val="tx1"/>
                </a:solidFill>
                <a:effectLst/>
                <a:latin typeface="+mn-lt"/>
                <a:ea typeface="+mn-ea"/>
                <a:cs typeface="+mn-cs"/>
              </a:rPr>
              <a:t> sezione “</a:t>
            </a:r>
            <a:r>
              <a:rPr lang="it-IT" sz="1200" b="1" u="sng" kern="1200" dirty="0">
                <a:solidFill>
                  <a:schemeClr val="tx1"/>
                </a:solidFill>
                <a:effectLst/>
                <a:latin typeface="+mn-lt"/>
                <a:ea typeface="+mn-ea"/>
                <a:cs typeface="+mn-cs"/>
                <a:hlinkClick r:id="rId3"/>
              </a:rPr>
              <a:t>Programmazione e progettazione annuale della didattica</a:t>
            </a:r>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44</a:t>
            </a:fld>
            <a:endParaRPr lang="en-US"/>
          </a:p>
        </p:txBody>
      </p:sp>
    </p:spTree>
    <p:extLst>
      <p:ext uri="{BB962C8B-B14F-4D97-AF65-F5344CB8AC3E}">
        <p14:creationId xmlns:p14="http://schemas.microsoft.com/office/powerpoint/2010/main" val="1986013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45</a:t>
            </a:fld>
            <a:endParaRPr lang="en-US"/>
          </a:p>
        </p:txBody>
      </p:sp>
    </p:spTree>
    <p:extLst>
      <p:ext uri="{BB962C8B-B14F-4D97-AF65-F5344CB8AC3E}">
        <p14:creationId xmlns:p14="http://schemas.microsoft.com/office/powerpoint/2010/main" val="22073266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46</a:t>
            </a:fld>
            <a:endParaRPr lang="it-IT"/>
          </a:p>
        </p:txBody>
      </p:sp>
    </p:spTree>
    <p:extLst>
      <p:ext uri="{BB962C8B-B14F-4D97-AF65-F5344CB8AC3E}">
        <p14:creationId xmlns:p14="http://schemas.microsoft.com/office/powerpoint/2010/main" val="38877147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47</a:t>
            </a:fld>
            <a:endParaRPr lang="it-IT"/>
          </a:p>
        </p:txBody>
      </p:sp>
    </p:spTree>
    <p:extLst>
      <p:ext uri="{BB962C8B-B14F-4D97-AF65-F5344CB8AC3E}">
        <p14:creationId xmlns:p14="http://schemas.microsoft.com/office/powerpoint/2010/main" val="39696871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Filtro «ATT» colonna </a:t>
            </a:r>
            <a:r>
              <a:rPr lang="it-IT" dirty="0" err="1"/>
              <a:t>sottoprocesso</a:t>
            </a:r>
            <a:endParaRPr lang="it-IT" dirty="0"/>
          </a:p>
        </p:txBody>
      </p:sp>
      <p:sp>
        <p:nvSpPr>
          <p:cNvPr id="4" name="Segnaposto numero diapositiva 3"/>
          <p:cNvSpPr>
            <a:spLocks noGrp="1"/>
          </p:cNvSpPr>
          <p:nvPr>
            <p:ph type="sldNum" sz="quarter" idx="5"/>
          </p:nvPr>
        </p:nvSpPr>
        <p:spPr/>
        <p:txBody>
          <a:bodyPr/>
          <a:lstStyle/>
          <a:p>
            <a:fld id="{FB5F3C51-3986-784B-9104-22D90D9CEC90}" type="slidenum">
              <a:rPr lang="en-US" smtClean="0"/>
              <a:t>48</a:t>
            </a:fld>
            <a:endParaRPr lang="en-US"/>
          </a:p>
        </p:txBody>
      </p:sp>
    </p:spTree>
    <p:extLst>
      <p:ext uri="{BB962C8B-B14F-4D97-AF65-F5344CB8AC3E}">
        <p14:creationId xmlns:p14="http://schemas.microsoft.com/office/powerpoint/2010/main" val="29068620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49</a:t>
            </a:fld>
            <a:endParaRPr lang="it-IT"/>
          </a:p>
        </p:txBody>
      </p:sp>
    </p:spTree>
    <p:extLst>
      <p:ext uri="{BB962C8B-B14F-4D97-AF65-F5344CB8AC3E}">
        <p14:creationId xmlns:p14="http://schemas.microsoft.com/office/powerpoint/2010/main" val="3809865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5</a:t>
            </a:fld>
            <a:endParaRPr lang="it-IT"/>
          </a:p>
        </p:txBody>
      </p:sp>
    </p:spTree>
    <p:extLst>
      <p:ext uri="{BB962C8B-B14F-4D97-AF65-F5344CB8AC3E}">
        <p14:creationId xmlns:p14="http://schemas.microsoft.com/office/powerpoint/2010/main" val="3184403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Definizione ISO 9000:2015  di</a:t>
            </a:r>
            <a:r>
              <a:rPr lang="it-IT" baseline="0" dirty="0"/>
              <a:t> «assicurazione della qualità della formazione»: </a:t>
            </a:r>
            <a:r>
              <a:rPr lang="it-IT" dirty="0"/>
              <a:t> </a:t>
            </a:r>
            <a:r>
              <a:rPr lang="it-IT" sz="1200" b="0" i="0" u="none" strike="noStrike" kern="1200" baseline="0" dirty="0">
                <a:solidFill>
                  <a:schemeClr val="tx1"/>
                </a:solidFill>
                <a:latin typeface="+mn-lt"/>
                <a:ea typeface="+mn-ea"/>
                <a:cs typeface="+mn-cs"/>
              </a:rPr>
              <a:t>insieme delle attività (o processi) per la gestione del servizio di formazione offerto finalizzate al raggiungimento degli obiettivi formativi e al soddisfacimento dei requisiti per la qualità stabiliti e, quindi, a dare fiducia a tutte le parti interessate che gli obiettivi formativi saranno raggiunti e i requisiti per la qualità saranno soddisfatti.</a:t>
            </a:r>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6</a:t>
            </a:fld>
            <a:endParaRPr lang="en-US"/>
          </a:p>
        </p:txBody>
      </p:sp>
    </p:spTree>
    <p:extLst>
      <p:ext uri="{BB962C8B-B14F-4D97-AF65-F5344CB8AC3E}">
        <p14:creationId xmlns:p14="http://schemas.microsoft.com/office/powerpoint/2010/main" val="3025846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7</a:t>
            </a:fld>
            <a:endParaRPr lang="en-US"/>
          </a:p>
        </p:txBody>
      </p:sp>
    </p:spTree>
    <p:extLst>
      <p:ext uri="{BB962C8B-B14F-4D97-AF65-F5344CB8AC3E}">
        <p14:creationId xmlns:p14="http://schemas.microsoft.com/office/powerpoint/2010/main" val="350230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22C3CF0-3AA6-4B49-B881-D80C57F03657}" type="slidenum">
              <a:rPr lang="it-IT" smtClean="0"/>
              <a:t>8</a:t>
            </a:fld>
            <a:endParaRPr lang="it-IT"/>
          </a:p>
        </p:txBody>
      </p:sp>
    </p:spTree>
    <p:extLst>
      <p:ext uri="{BB962C8B-B14F-4D97-AF65-F5344CB8AC3E}">
        <p14:creationId xmlns:p14="http://schemas.microsoft.com/office/powerpoint/2010/main" val="2051885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B5F3C51-3986-784B-9104-22D90D9CEC90}" type="slidenum">
              <a:rPr lang="en-US" smtClean="0"/>
              <a:t>9</a:t>
            </a:fld>
            <a:endParaRPr lang="en-US"/>
          </a:p>
        </p:txBody>
      </p:sp>
    </p:spTree>
    <p:extLst>
      <p:ext uri="{BB962C8B-B14F-4D97-AF65-F5344CB8AC3E}">
        <p14:creationId xmlns:p14="http://schemas.microsoft.com/office/powerpoint/2010/main" val="380831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66B0FE-8CD9-3647-9810-042A24D4544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D052792-25C4-6741-852F-C1E22295FE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197D77B-1684-3A43-9893-4E9E9333E787}"/>
              </a:ext>
            </a:extLst>
          </p:cNvPr>
          <p:cNvSpPr>
            <a:spLocks noGrp="1"/>
          </p:cNvSpPr>
          <p:nvPr>
            <p:ph type="dt" sz="half" idx="10"/>
          </p:nvPr>
        </p:nvSpPr>
        <p:spPr/>
        <p:txBody>
          <a:bodyPr/>
          <a:lstStyle/>
          <a:p>
            <a:r>
              <a:rPr lang="it-IT" smtClean="0"/>
              <a:t>5 maggio 2022</a:t>
            </a:r>
            <a:endParaRPr lang="it-IT"/>
          </a:p>
        </p:txBody>
      </p:sp>
      <p:sp>
        <p:nvSpPr>
          <p:cNvPr id="5" name="Segnaposto piè di pagina 4">
            <a:extLst>
              <a:ext uri="{FF2B5EF4-FFF2-40B4-BE49-F238E27FC236}">
                <a16:creationId xmlns:a16="http://schemas.microsoft.com/office/drawing/2014/main" id="{F0C0918B-3C94-0845-AEF9-BD7981257A2F}"/>
              </a:ext>
            </a:extLst>
          </p:cNvPr>
          <p:cNvSpPr>
            <a:spLocks noGrp="1"/>
          </p:cNvSpPr>
          <p:nvPr>
            <p:ph type="ftr" sz="quarter" idx="11"/>
          </p:nvPr>
        </p:nvSpPr>
        <p:spPr/>
        <p:txBody>
          <a:bodyPr/>
          <a:lstStyle/>
          <a:p>
            <a:r>
              <a:rPr lang="it-IT" smtClean="0"/>
              <a:t>Presidio della Qualità e UO Off.f</a:t>
            </a:r>
            <a:endParaRPr lang="it-IT"/>
          </a:p>
        </p:txBody>
      </p:sp>
      <p:sp>
        <p:nvSpPr>
          <p:cNvPr id="6" name="Segnaposto numero diapositiva 5">
            <a:extLst>
              <a:ext uri="{FF2B5EF4-FFF2-40B4-BE49-F238E27FC236}">
                <a16:creationId xmlns:a16="http://schemas.microsoft.com/office/drawing/2014/main" id="{6E952A57-F658-2B49-902F-37E3E63F15AA}"/>
              </a:ext>
            </a:extLst>
          </p:cNvPr>
          <p:cNvSpPr>
            <a:spLocks noGrp="1"/>
          </p:cNvSpPr>
          <p:nvPr>
            <p:ph type="sldNum" sz="quarter" idx="12"/>
          </p:nvPr>
        </p:nvSpPr>
        <p:spPr/>
        <p:txBody>
          <a:bodyPr/>
          <a:lstStyle/>
          <a:p>
            <a:fld id="{06A61EBC-E50C-FE40-B1FF-267D0CA576E6}" type="slidenum">
              <a:rPr lang="it-IT" smtClean="0"/>
              <a:t>‹N›</a:t>
            </a:fld>
            <a:endParaRPr lang="it-IT"/>
          </a:p>
        </p:txBody>
      </p:sp>
    </p:spTree>
    <p:extLst>
      <p:ext uri="{BB962C8B-B14F-4D97-AF65-F5344CB8AC3E}">
        <p14:creationId xmlns:p14="http://schemas.microsoft.com/office/powerpoint/2010/main" val="270050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4346A4-FBA2-0647-BDBB-24CB6D25857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CDFD39B-565C-1748-97DC-EFFD84CB83E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1C9DE8F-6183-3542-A8A0-919C91BDC0CD}"/>
              </a:ext>
            </a:extLst>
          </p:cNvPr>
          <p:cNvSpPr>
            <a:spLocks noGrp="1"/>
          </p:cNvSpPr>
          <p:nvPr>
            <p:ph type="dt" sz="half" idx="10"/>
          </p:nvPr>
        </p:nvSpPr>
        <p:spPr/>
        <p:txBody>
          <a:bodyPr/>
          <a:lstStyle/>
          <a:p>
            <a:r>
              <a:rPr lang="it-IT" smtClean="0"/>
              <a:t>5 maggio 2022</a:t>
            </a:r>
            <a:endParaRPr lang="it-IT"/>
          </a:p>
        </p:txBody>
      </p:sp>
      <p:sp>
        <p:nvSpPr>
          <p:cNvPr id="5" name="Segnaposto piè di pagina 4">
            <a:extLst>
              <a:ext uri="{FF2B5EF4-FFF2-40B4-BE49-F238E27FC236}">
                <a16:creationId xmlns:a16="http://schemas.microsoft.com/office/drawing/2014/main" id="{A84C1088-7511-284C-ABB3-ADA8B592DC6C}"/>
              </a:ext>
            </a:extLst>
          </p:cNvPr>
          <p:cNvSpPr>
            <a:spLocks noGrp="1"/>
          </p:cNvSpPr>
          <p:nvPr>
            <p:ph type="ftr" sz="quarter" idx="11"/>
          </p:nvPr>
        </p:nvSpPr>
        <p:spPr/>
        <p:txBody>
          <a:bodyPr/>
          <a:lstStyle/>
          <a:p>
            <a:r>
              <a:rPr lang="it-IT" smtClean="0"/>
              <a:t>Presidio della Qualità e UO Off.f</a:t>
            </a:r>
            <a:endParaRPr lang="it-IT"/>
          </a:p>
        </p:txBody>
      </p:sp>
      <p:sp>
        <p:nvSpPr>
          <p:cNvPr id="6" name="Segnaposto numero diapositiva 5">
            <a:extLst>
              <a:ext uri="{FF2B5EF4-FFF2-40B4-BE49-F238E27FC236}">
                <a16:creationId xmlns:a16="http://schemas.microsoft.com/office/drawing/2014/main" id="{F29E5A80-5A35-AA4D-B9A3-FAB352BBBF73}"/>
              </a:ext>
            </a:extLst>
          </p:cNvPr>
          <p:cNvSpPr>
            <a:spLocks noGrp="1"/>
          </p:cNvSpPr>
          <p:nvPr>
            <p:ph type="sldNum" sz="quarter" idx="12"/>
          </p:nvPr>
        </p:nvSpPr>
        <p:spPr/>
        <p:txBody>
          <a:bodyPr/>
          <a:lstStyle/>
          <a:p>
            <a:fld id="{06A61EBC-E50C-FE40-B1FF-267D0CA576E6}" type="slidenum">
              <a:rPr lang="it-IT" smtClean="0"/>
              <a:t>‹N›</a:t>
            </a:fld>
            <a:endParaRPr lang="it-IT"/>
          </a:p>
        </p:txBody>
      </p:sp>
    </p:spTree>
    <p:extLst>
      <p:ext uri="{BB962C8B-B14F-4D97-AF65-F5344CB8AC3E}">
        <p14:creationId xmlns:p14="http://schemas.microsoft.com/office/powerpoint/2010/main" val="375588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CC6D316-4ADC-2342-92C3-76117225ABD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A2A7AC-47F7-0F48-9E45-376E62B873D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F8D9197-EEBC-5049-BBED-FB584AA66AE7}"/>
              </a:ext>
            </a:extLst>
          </p:cNvPr>
          <p:cNvSpPr>
            <a:spLocks noGrp="1"/>
          </p:cNvSpPr>
          <p:nvPr>
            <p:ph type="dt" sz="half" idx="10"/>
          </p:nvPr>
        </p:nvSpPr>
        <p:spPr/>
        <p:txBody>
          <a:bodyPr/>
          <a:lstStyle/>
          <a:p>
            <a:r>
              <a:rPr lang="it-IT" smtClean="0"/>
              <a:t>5 maggio 2022</a:t>
            </a:r>
            <a:endParaRPr lang="it-IT"/>
          </a:p>
        </p:txBody>
      </p:sp>
      <p:sp>
        <p:nvSpPr>
          <p:cNvPr id="5" name="Segnaposto piè di pagina 4">
            <a:extLst>
              <a:ext uri="{FF2B5EF4-FFF2-40B4-BE49-F238E27FC236}">
                <a16:creationId xmlns:a16="http://schemas.microsoft.com/office/drawing/2014/main" id="{E60607EB-110A-BA4E-9C4F-3200A6D8A3DE}"/>
              </a:ext>
            </a:extLst>
          </p:cNvPr>
          <p:cNvSpPr>
            <a:spLocks noGrp="1"/>
          </p:cNvSpPr>
          <p:nvPr>
            <p:ph type="ftr" sz="quarter" idx="11"/>
          </p:nvPr>
        </p:nvSpPr>
        <p:spPr/>
        <p:txBody>
          <a:bodyPr/>
          <a:lstStyle/>
          <a:p>
            <a:r>
              <a:rPr lang="it-IT" smtClean="0"/>
              <a:t>Presidio della Qualità e UO Off.f</a:t>
            </a:r>
            <a:endParaRPr lang="it-IT"/>
          </a:p>
        </p:txBody>
      </p:sp>
      <p:sp>
        <p:nvSpPr>
          <p:cNvPr id="6" name="Segnaposto numero diapositiva 5">
            <a:extLst>
              <a:ext uri="{FF2B5EF4-FFF2-40B4-BE49-F238E27FC236}">
                <a16:creationId xmlns:a16="http://schemas.microsoft.com/office/drawing/2014/main" id="{3BD336B3-1A00-3745-96D8-F4CB16E50615}"/>
              </a:ext>
            </a:extLst>
          </p:cNvPr>
          <p:cNvSpPr>
            <a:spLocks noGrp="1"/>
          </p:cNvSpPr>
          <p:nvPr>
            <p:ph type="sldNum" sz="quarter" idx="12"/>
          </p:nvPr>
        </p:nvSpPr>
        <p:spPr/>
        <p:txBody>
          <a:bodyPr/>
          <a:lstStyle/>
          <a:p>
            <a:fld id="{06A61EBC-E50C-FE40-B1FF-267D0CA576E6}" type="slidenum">
              <a:rPr lang="it-IT" smtClean="0"/>
              <a:t>‹N›</a:t>
            </a:fld>
            <a:endParaRPr lang="it-IT"/>
          </a:p>
        </p:txBody>
      </p:sp>
    </p:spTree>
    <p:extLst>
      <p:ext uri="{BB962C8B-B14F-4D97-AF65-F5344CB8AC3E}">
        <p14:creationId xmlns:p14="http://schemas.microsoft.com/office/powerpoint/2010/main" val="213009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A915EC-0A93-884F-B7B4-F97CA5B8878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85D348E-52E1-D743-8A97-6C4310BB35B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1EED55F-F4A5-504D-A4CB-7B653E7E3DEB}"/>
              </a:ext>
            </a:extLst>
          </p:cNvPr>
          <p:cNvSpPr>
            <a:spLocks noGrp="1"/>
          </p:cNvSpPr>
          <p:nvPr>
            <p:ph type="dt" sz="half" idx="10"/>
          </p:nvPr>
        </p:nvSpPr>
        <p:spPr/>
        <p:txBody>
          <a:bodyPr/>
          <a:lstStyle/>
          <a:p>
            <a:r>
              <a:rPr lang="it-IT" smtClean="0"/>
              <a:t>5 maggio 2022</a:t>
            </a:r>
            <a:endParaRPr lang="it-IT"/>
          </a:p>
        </p:txBody>
      </p:sp>
      <p:sp>
        <p:nvSpPr>
          <p:cNvPr id="5" name="Segnaposto piè di pagina 4">
            <a:extLst>
              <a:ext uri="{FF2B5EF4-FFF2-40B4-BE49-F238E27FC236}">
                <a16:creationId xmlns:a16="http://schemas.microsoft.com/office/drawing/2014/main" id="{463BEDF6-2089-CE4E-B926-1508D1CA2AFF}"/>
              </a:ext>
            </a:extLst>
          </p:cNvPr>
          <p:cNvSpPr>
            <a:spLocks noGrp="1"/>
          </p:cNvSpPr>
          <p:nvPr>
            <p:ph type="ftr" sz="quarter" idx="11"/>
          </p:nvPr>
        </p:nvSpPr>
        <p:spPr/>
        <p:txBody>
          <a:bodyPr/>
          <a:lstStyle/>
          <a:p>
            <a:r>
              <a:rPr lang="it-IT" smtClean="0"/>
              <a:t>Presidio della Qualità e UO Off.f</a:t>
            </a:r>
            <a:endParaRPr lang="it-IT"/>
          </a:p>
        </p:txBody>
      </p:sp>
      <p:sp>
        <p:nvSpPr>
          <p:cNvPr id="6" name="Segnaposto numero diapositiva 5">
            <a:extLst>
              <a:ext uri="{FF2B5EF4-FFF2-40B4-BE49-F238E27FC236}">
                <a16:creationId xmlns:a16="http://schemas.microsoft.com/office/drawing/2014/main" id="{74BA6E00-495E-8247-A475-00E09B2F544F}"/>
              </a:ext>
            </a:extLst>
          </p:cNvPr>
          <p:cNvSpPr>
            <a:spLocks noGrp="1"/>
          </p:cNvSpPr>
          <p:nvPr>
            <p:ph type="sldNum" sz="quarter" idx="12"/>
          </p:nvPr>
        </p:nvSpPr>
        <p:spPr/>
        <p:txBody>
          <a:bodyPr/>
          <a:lstStyle/>
          <a:p>
            <a:fld id="{06A61EBC-E50C-FE40-B1FF-267D0CA576E6}" type="slidenum">
              <a:rPr lang="it-IT" smtClean="0"/>
              <a:t>‹N›</a:t>
            </a:fld>
            <a:endParaRPr lang="it-IT"/>
          </a:p>
        </p:txBody>
      </p:sp>
      <p:pic>
        <p:nvPicPr>
          <p:cNvPr id="8" name="Immagine 7"/>
          <p:cNvPicPr>
            <a:picLocks noChangeAspect="1"/>
          </p:cNvPicPr>
          <p:nvPr userDrawn="1"/>
        </p:nvPicPr>
        <p:blipFill>
          <a:blip r:embed="rId2"/>
          <a:stretch>
            <a:fillRect/>
          </a:stretch>
        </p:blipFill>
        <p:spPr>
          <a:xfrm>
            <a:off x="9692347" y="185738"/>
            <a:ext cx="2383743" cy="829128"/>
          </a:xfrm>
          <a:prstGeom prst="rect">
            <a:avLst/>
          </a:prstGeom>
        </p:spPr>
      </p:pic>
    </p:spTree>
    <p:extLst>
      <p:ext uri="{BB962C8B-B14F-4D97-AF65-F5344CB8AC3E}">
        <p14:creationId xmlns:p14="http://schemas.microsoft.com/office/powerpoint/2010/main" val="356057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0419C5-AD00-EB4A-A28B-BE2B454FDED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7053F43-C0C3-5B44-9CD6-DCA1251AD1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59AC409-9E8A-7545-B1FC-931B58203FCD}"/>
              </a:ext>
            </a:extLst>
          </p:cNvPr>
          <p:cNvSpPr>
            <a:spLocks noGrp="1"/>
          </p:cNvSpPr>
          <p:nvPr>
            <p:ph type="dt" sz="half" idx="10"/>
          </p:nvPr>
        </p:nvSpPr>
        <p:spPr/>
        <p:txBody>
          <a:bodyPr/>
          <a:lstStyle/>
          <a:p>
            <a:r>
              <a:rPr lang="it-IT" smtClean="0"/>
              <a:t>5 maggio 2022</a:t>
            </a:r>
            <a:endParaRPr lang="it-IT"/>
          </a:p>
        </p:txBody>
      </p:sp>
      <p:sp>
        <p:nvSpPr>
          <p:cNvPr id="5" name="Segnaposto piè di pagina 4">
            <a:extLst>
              <a:ext uri="{FF2B5EF4-FFF2-40B4-BE49-F238E27FC236}">
                <a16:creationId xmlns:a16="http://schemas.microsoft.com/office/drawing/2014/main" id="{19120BC1-46D4-C34D-9468-EB25D228C67A}"/>
              </a:ext>
            </a:extLst>
          </p:cNvPr>
          <p:cNvSpPr>
            <a:spLocks noGrp="1"/>
          </p:cNvSpPr>
          <p:nvPr>
            <p:ph type="ftr" sz="quarter" idx="11"/>
          </p:nvPr>
        </p:nvSpPr>
        <p:spPr/>
        <p:txBody>
          <a:bodyPr/>
          <a:lstStyle/>
          <a:p>
            <a:r>
              <a:rPr lang="it-IT" smtClean="0"/>
              <a:t>Presidio della Qualità e UO Off.f</a:t>
            </a:r>
            <a:endParaRPr lang="it-IT"/>
          </a:p>
        </p:txBody>
      </p:sp>
      <p:sp>
        <p:nvSpPr>
          <p:cNvPr id="6" name="Segnaposto numero diapositiva 5">
            <a:extLst>
              <a:ext uri="{FF2B5EF4-FFF2-40B4-BE49-F238E27FC236}">
                <a16:creationId xmlns:a16="http://schemas.microsoft.com/office/drawing/2014/main" id="{B1CE8531-B440-4445-9E3A-78E6C1A65BE8}"/>
              </a:ext>
            </a:extLst>
          </p:cNvPr>
          <p:cNvSpPr>
            <a:spLocks noGrp="1"/>
          </p:cNvSpPr>
          <p:nvPr>
            <p:ph type="sldNum" sz="quarter" idx="12"/>
          </p:nvPr>
        </p:nvSpPr>
        <p:spPr/>
        <p:txBody>
          <a:bodyPr/>
          <a:lstStyle/>
          <a:p>
            <a:fld id="{06A61EBC-E50C-FE40-B1FF-267D0CA576E6}" type="slidenum">
              <a:rPr lang="it-IT" smtClean="0"/>
              <a:t>‹N›</a:t>
            </a:fld>
            <a:endParaRPr lang="it-IT"/>
          </a:p>
        </p:txBody>
      </p:sp>
      <p:pic>
        <p:nvPicPr>
          <p:cNvPr id="8" name="Immagine 7"/>
          <p:cNvPicPr>
            <a:picLocks noChangeAspect="1"/>
          </p:cNvPicPr>
          <p:nvPr userDrawn="1"/>
        </p:nvPicPr>
        <p:blipFill>
          <a:blip r:embed="rId2"/>
          <a:stretch>
            <a:fillRect/>
          </a:stretch>
        </p:blipFill>
        <p:spPr>
          <a:xfrm>
            <a:off x="9632428" y="164765"/>
            <a:ext cx="2383743" cy="829128"/>
          </a:xfrm>
          <a:prstGeom prst="rect">
            <a:avLst/>
          </a:prstGeom>
        </p:spPr>
      </p:pic>
    </p:spTree>
    <p:extLst>
      <p:ext uri="{BB962C8B-B14F-4D97-AF65-F5344CB8AC3E}">
        <p14:creationId xmlns:p14="http://schemas.microsoft.com/office/powerpoint/2010/main" val="341522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E0238A-E3EC-714B-B903-B9208A85026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0C0DFF9-E793-CB44-9EFC-3EAA789679C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02EDD2B-AF5D-8242-81A8-9392E8734CC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B24D689-CD6B-4F41-A4C7-C80089B5C241}"/>
              </a:ext>
            </a:extLst>
          </p:cNvPr>
          <p:cNvSpPr>
            <a:spLocks noGrp="1"/>
          </p:cNvSpPr>
          <p:nvPr>
            <p:ph type="dt" sz="half" idx="10"/>
          </p:nvPr>
        </p:nvSpPr>
        <p:spPr/>
        <p:txBody>
          <a:bodyPr/>
          <a:lstStyle/>
          <a:p>
            <a:r>
              <a:rPr lang="it-IT" smtClean="0"/>
              <a:t>5 maggio 2022</a:t>
            </a:r>
            <a:endParaRPr lang="it-IT"/>
          </a:p>
        </p:txBody>
      </p:sp>
      <p:sp>
        <p:nvSpPr>
          <p:cNvPr id="6" name="Segnaposto piè di pagina 5">
            <a:extLst>
              <a:ext uri="{FF2B5EF4-FFF2-40B4-BE49-F238E27FC236}">
                <a16:creationId xmlns:a16="http://schemas.microsoft.com/office/drawing/2014/main" id="{252C581F-29D9-9A47-9CB7-B8ECAC1EF507}"/>
              </a:ext>
            </a:extLst>
          </p:cNvPr>
          <p:cNvSpPr>
            <a:spLocks noGrp="1"/>
          </p:cNvSpPr>
          <p:nvPr>
            <p:ph type="ftr" sz="quarter" idx="11"/>
          </p:nvPr>
        </p:nvSpPr>
        <p:spPr/>
        <p:txBody>
          <a:bodyPr/>
          <a:lstStyle/>
          <a:p>
            <a:r>
              <a:rPr lang="it-IT" smtClean="0"/>
              <a:t>Presidio della Qualità e UO Off.f</a:t>
            </a:r>
            <a:endParaRPr lang="it-IT"/>
          </a:p>
        </p:txBody>
      </p:sp>
      <p:sp>
        <p:nvSpPr>
          <p:cNvPr id="7" name="Segnaposto numero diapositiva 6">
            <a:extLst>
              <a:ext uri="{FF2B5EF4-FFF2-40B4-BE49-F238E27FC236}">
                <a16:creationId xmlns:a16="http://schemas.microsoft.com/office/drawing/2014/main" id="{C8FFFBE3-4681-054D-A559-3F5BE24BB130}"/>
              </a:ext>
            </a:extLst>
          </p:cNvPr>
          <p:cNvSpPr>
            <a:spLocks noGrp="1"/>
          </p:cNvSpPr>
          <p:nvPr>
            <p:ph type="sldNum" sz="quarter" idx="12"/>
          </p:nvPr>
        </p:nvSpPr>
        <p:spPr/>
        <p:txBody>
          <a:bodyPr/>
          <a:lstStyle/>
          <a:p>
            <a:fld id="{06A61EBC-E50C-FE40-B1FF-267D0CA576E6}" type="slidenum">
              <a:rPr lang="it-IT" smtClean="0"/>
              <a:t>‹N›</a:t>
            </a:fld>
            <a:endParaRPr lang="it-IT"/>
          </a:p>
        </p:txBody>
      </p:sp>
      <p:pic>
        <p:nvPicPr>
          <p:cNvPr id="8" name="Immagine 7" descr="A-Logo_Univr_Rettore_2016-02.png">
            <a:extLst>
              <a:ext uri="{FF2B5EF4-FFF2-40B4-BE49-F238E27FC236}">
                <a16:creationId xmlns:a16="http://schemas.microsoft.com/office/drawing/2014/main" id="{0151A7D2-B8E4-DB48-85EE-68C7628757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95935" y="0"/>
            <a:ext cx="2396065" cy="862657"/>
          </a:xfrm>
          <a:prstGeom prst="rect">
            <a:avLst/>
          </a:prstGeom>
        </p:spPr>
      </p:pic>
    </p:spTree>
    <p:extLst>
      <p:ext uri="{BB962C8B-B14F-4D97-AF65-F5344CB8AC3E}">
        <p14:creationId xmlns:p14="http://schemas.microsoft.com/office/powerpoint/2010/main" val="210428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06A1C5-22D0-AF47-A98B-E565492EED6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B1926E2-D54C-634B-B157-0C7FC330FC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BDCC221-03ED-4F46-8920-1B22BBB6642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640AD5C-501A-E844-BBF1-2BB4D13C5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7121775-1DAC-4346-AEF0-3197977D375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90392E8-833F-2B47-BC8B-D2755F49CB72}"/>
              </a:ext>
            </a:extLst>
          </p:cNvPr>
          <p:cNvSpPr>
            <a:spLocks noGrp="1"/>
          </p:cNvSpPr>
          <p:nvPr>
            <p:ph type="dt" sz="half" idx="10"/>
          </p:nvPr>
        </p:nvSpPr>
        <p:spPr/>
        <p:txBody>
          <a:bodyPr/>
          <a:lstStyle/>
          <a:p>
            <a:r>
              <a:rPr lang="it-IT" smtClean="0"/>
              <a:t>5 maggio 2022</a:t>
            </a:r>
            <a:endParaRPr lang="it-IT"/>
          </a:p>
        </p:txBody>
      </p:sp>
      <p:sp>
        <p:nvSpPr>
          <p:cNvPr id="8" name="Segnaposto piè di pagina 7">
            <a:extLst>
              <a:ext uri="{FF2B5EF4-FFF2-40B4-BE49-F238E27FC236}">
                <a16:creationId xmlns:a16="http://schemas.microsoft.com/office/drawing/2014/main" id="{DEA3C095-1254-D249-94FC-353C64A37D3A}"/>
              </a:ext>
            </a:extLst>
          </p:cNvPr>
          <p:cNvSpPr>
            <a:spLocks noGrp="1"/>
          </p:cNvSpPr>
          <p:nvPr>
            <p:ph type="ftr" sz="quarter" idx="11"/>
          </p:nvPr>
        </p:nvSpPr>
        <p:spPr/>
        <p:txBody>
          <a:bodyPr/>
          <a:lstStyle/>
          <a:p>
            <a:r>
              <a:rPr lang="it-IT" smtClean="0"/>
              <a:t>Presidio della Qualità e UO Off.f</a:t>
            </a:r>
            <a:endParaRPr lang="it-IT"/>
          </a:p>
        </p:txBody>
      </p:sp>
      <p:sp>
        <p:nvSpPr>
          <p:cNvPr id="9" name="Segnaposto numero diapositiva 8">
            <a:extLst>
              <a:ext uri="{FF2B5EF4-FFF2-40B4-BE49-F238E27FC236}">
                <a16:creationId xmlns:a16="http://schemas.microsoft.com/office/drawing/2014/main" id="{1238F01A-16B1-EA40-AA17-7B35F5D6E37B}"/>
              </a:ext>
            </a:extLst>
          </p:cNvPr>
          <p:cNvSpPr>
            <a:spLocks noGrp="1"/>
          </p:cNvSpPr>
          <p:nvPr>
            <p:ph type="sldNum" sz="quarter" idx="12"/>
          </p:nvPr>
        </p:nvSpPr>
        <p:spPr/>
        <p:txBody>
          <a:bodyPr/>
          <a:lstStyle/>
          <a:p>
            <a:fld id="{06A61EBC-E50C-FE40-B1FF-267D0CA576E6}" type="slidenum">
              <a:rPr lang="it-IT" smtClean="0"/>
              <a:t>‹N›</a:t>
            </a:fld>
            <a:endParaRPr lang="it-IT"/>
          </a:p>
        </p:txBody>
      </p:sp>
      <p:pic>
        <p:nvPicPr>
          <p:cNvPr id="10" name="Immagine 9" descr="A-Logo_Univr_Rettore_2016-02.png">
            <a:extLst>
              <a:ext uri="{FF2B5EF4-FFF2-40B4-BE49-F238E27FC236}">
                <a16:creationId xmlns:a16="http://schemas.microsoft.com/office/drawing/2014/main" id="{E541D246-F42F-5D4E-9219-2BEE9D9304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95935" y="0"/>
            <a:ext cx="2396065" cy="862657"/>
          </a:xfrm>
          <a:prstGeom prst="rect">
            <a:avLst/>
          </a:prstGeom>
        </p:spPr>
      </p:pic>
    </p:spTree>
    <p:extLst>
      <p:ext uri="{BB962C8B-B14F-4D97-AF65-F5344CB8AC3E}">
        <p14:creationId xmlns:p14="http://schemas.microsoft.com/office/powerpoint/2010/main" val="330223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54AD9E-3BE8-524E-A25A-B28E9CACEEB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F85C04A-5F43-B549-AD02-FCD74AE8DDD4}"/>
              </a:ext>
            </a:extLst>
          </p:cNvPr>
          <p:cNvSpPr>
            <a:spLocks noGrp="1"/>
          </p:cNvSpPr>
          <p:nvPr>
            <p:ph type="dt" sz="half" idx="10"/>
          </p:nvPr>
        </p:nvSpPr>
        <p:spPr/>
        <p:txBody>
          <a:bodyPr/>
          <a:lstStyle/>
          <a:p>
            <a:r>
              <a:rPr lang="it-IT" smtClean="0"/>
              <a:t>5 maggio 2022</a:t>
            </a:r>
            <a:endParaRPr lang="it-IT"/>
          </a:p>
        </p:txBody>
      </p:sp>
      <p:sp>
        <p:nvSpPr>
          <p:cNvPr id="4" name="Segnaposto piè di pagina 3">
            <a:extLst>
              <a:ext uri="{FF2B5EF4-FFF2-40B4-BE49-F238E27FC236}">
                <a16:creationId xmlns:a16="http://schemas.microsoft.com/office/drawing/2014/main" id="{2F69916E-2AA0-1740-AE4A-13BC196A35D0}"/>
              </a:ext>
            </a:extLst>
          </p:cNvPr>
          <p:cNvSpPr>
            <a:spLocks noGrp="1"/>
          </p:cNvSpPr>
          <p:nvPr>
            <p:ph type="ftr" sz="quarter" idx="11"/>
          </p:nvPr>
        </p:nvSpPr>
        <p:spPr/>
        <p:txBody>
          <a:bodyPr/>
          <a:lstStyle/>
          <a:p>
            <a:r>
              <a:rPr lang="it-IT" smtClean="0"/>
              <a:t>Presidio della Qualità e UO Off.f</a:t>
            </a:r>
            <a:endParaRPr lang="it-IT"/>
          </a:p>
        </p:txBody>
      </p:sp>
      <p:sp>
        <p:nvSpPr>
          <p:cNvPr id="5" name="Segnaposto numero diapositiva 4">
            <a:extLst>
              <a:ext uri="{FF2B5EF4-FFF2-40B4-BE49-F238E27FC236}">
                <a16:creationId xmlns:a16="http://schemas.microsoft.com/office/drawing/2014/main" id="{68FD2DE4-CA8A-5644-B3CE-57988257291C}"/>
              </a:ext>
            </a:extLst>
          </p:cNvPr>
          <p:cNvSpPr>
            <a:spLocks noGrp="1"/>
          </p:cNvSpPr>
          <p:nvPr>
            <p:ph type="sldNum" sz="quarter" idx="12"/>
          </p:nvPr>
        </p:nvSpPr>
        <p:spPr/>
        <p:txBody>
          <a:bodyPr/>
          <a:lstStyle/>
          <a:p>
            <a:fld id="{06A61EBC-E50C-FE40-B1FF-267D0CA576E6}" type="slidenum">
              <a:rPr lang="it-IT" smtClean="0"/>
              <a:t>‹N›</a:t>
            </a:fld>
            <a:endParaRPr lang="it-IT"/>
          </a:p>
        </p:txBody>
      </p:sp>
      <p:pic>
        <p:nvPicPr>
          <p:cNvPr id="6" name="Immagine 5" descr="A-Logo_Univr_Rettore_2016-02.png">
            <a:extLst>
              <a:ext uri="{FF2B5EF4-FFF2-40B4-BE49-F238E27FC236}">
                <a16:creationId xmlns:a16="http://schemas.microsoft.com/office/drawing/2014/main" id="{E655C4C7-6E60-1142-A2C9-A9CE1832C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95935" y="0"/>
            <a:ext cx="2396065" cy="862657"/>
          </a:xfrm>
          <a:prstGeom prst="rect">
            <a:avLst/>
          </a:prstGeom>
        </p:spPr>
      </p:pic>
    </p:spTree>
    <p:extLst>
      <p:ext uri="{BB962C8B-B14F-4D97-AF65-F5344CB8AC3E}">
        <p14:creationId xmlns:p14="http://schemas.microsoft.com/office/powerpoint/2010/main" val="91851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E570079-3A8C-FC4F-A307-40D2BCC2F9CA}"/>
              </a:ext>
            </a:extLst>
          </p:cNvPr>
          <p:cNvSpPr>
            <a:spLocks noGrp="1"/>
          </p:cNvSpPr>
          <p:nvPr>
            <p:ph type="dt" sz="half" idx="10"/>
          </p:nvPr>
        </p:nvSpPr>
        <p:spPr/>
        <p:txBody>
          <a:bodyPr/>
          <a:lstStyle/>
          <a:p>
            <a:r>
              <a:rPr lang="it-IT" smtClean="0"/>
              <a:t>5 maggio 2022</a:t>
            </a:r>
            <a:endParaRPr lang="it-IT"/>
          </a:p>
        </p:txBody>
      </p:sp>
      <p:sp>
        <p:nvSpPr>
          <p:cNvPr id="3" name="Segnaposto piè di pagina 2">
            <a:extLst>
              <a:ext uri="{FF2B5EF4-FFF2-40B4-BE49-F238E27FC236}">
                <a16:creationId xmlns:a16="http://schemas.microsoft.com/office/drawing/2014/main" id="{D8D11367-CD2B-2C40-A725-FAE4BC7A8208}"/>
              </a:ext>
            </a:extLst>
          </p:cNvPr>
          <p:cNvSpPr>
            <a:spLocks noGrp="1"/>
          </p:cNvSpPr>
          <p:nvPr>
            <p:ph type="ftr" sz="quarter" idx="11"/>
          </p:nvPr>
        </p:nvSpPr>
        <p:spPr/>
        <p:txBody>
          <a:bodyPr/>
          <a:lstStyle/>
          <a:p>
            <a:r>
              <a:rPr lang="it-IT" smtClean="0"/>
              <a:t>Presidio della Qualità e UO Off.f</a:t>
            </a:r>
            <a:endParaRPr lang="it-IT"/>
          </a:p>
        </p:txBody>
      </p:sp>
      <p:sp>
        <p:nvSpPr>
          <p:cNvPr id="4" name="Segnaposto numero diapositiva 3">
            <a:extLst>
              <a:ext uri="{FF2B5EF4-FFF2-40B4-BE49-F238E27FC236}">
                <a16:creationId xmlns:a16="http://schemas.microsoft.com/office/drawing/2014/main" id="{0DDA18F8-615F-F849-89FB-C0CB6D189FDC}"/>
              </a:ext>
            </a:extLst>
          </p:cNvPr>
          <p:cNvSpPr>
            <a:spLocks noGrp="1"/>
          </p:cNvSpPr>
          <p:nvPr>
            <p:ph type="sldNum" sz="quarter" idx="12"/>
          </p:nvPr>
        </p:nvSpPr>
        <p:spPr/>
        <p:txBody>
          <a:bodyPr/>
          <a:lstStyle/>
          <a:p>
            <a:fld id="{06A61EBC-E50C-FE40-B1FF-267D0CA576E6}" type="slidenum">
              <a:rPr lang="it-IT" smtClean="0"/>
              <a:t>‹N›</a:t>
            </a:fld>
            <a:endParaRPr lang="it-IT"/>
          </a:p>
        </p:txBody>
      </p:sp>
      <p:pic>
        <p:nvPicPr>
          <p:cNvPr id="5" name="Immagine 4" descr="A-Logo_Univr_Rettore_2016-02.png">
            <a:extLst>
              <a:ext uri="{FF2B5EF4-FFF2-40B4-BE49-F238E27FC236}">
                <a16:creationId xmlns:a16="http://schemas.microsoft.com/office/drawing/2014/main" id="{25AA2B70-F757-E14C-AE94-3953DD8804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95935" y="0"/>
            <a:ext cx="2396065" cy="862657"/>
          </a:xfrm>
          <a:prstGeom prst="rect">
            <a:avLst/>
          </a:prstGeom>
        </p:spPr>
      </p:pic>
    </p:spTree>
    <p:extLst>
      <p:ext uri="{BB962C8B-B14F-4D97-AF65-F5344CB8AC3E}">
        <p14:creationId xmlns:p14="http://schemas.microsoft.com/office/powerpoint/2010/main" val="25466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3BF145-7055-D94A-B598-4EB7D86F616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E293328-4B1C-6C4E-9DF9-99373BBE4F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EB9E750-10B8-0347-8D92-3F146BCFE7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DEC37A0-AD29-2549-911B-C774D0784663}"/>
              </a:ext>
            </a:extLst>
          </p:cNvPr>
          <p:cNvSpPr>
            <a:spLocks noGrp="1"/>
          </p:cNvSpPr>
          <p:nvPr>
            <p:ph type="dt" sz="half" idx="10"/>
          </p:nvPr>
        </p:nvSpPr>
        <p:spPr/>
        <p:txBody>
          <a:bodyPr/>
          <a:lstStyle/>
          <a:p>
            <a:r>
              <a:rPr lang="it-IT" smtClean="0"/>
              <a:t>5 maggio 2022</a:t>
            </a:r>
            <a:endParaRPr lang="it-IT"/>
          </a:p>
        </p:txBody>
      </p:sp>
      <p:sp>
        <p:nvSpPr>
          <p:cNvPr id="6" name="Segnaposto piè di pagina 5">
            <a:extLst>
              <a:ext uri="{FF2B5EF4-FFF2-40B4-BE49-F238E27FC236}">
                <a16:creationId xmlns:a16="http://schemas.microsoft.com/office/drawing/2014/main" id="{22A24C67-9198-274B-8AFE-6F3E6EE91CFC}"/>
              </a:ext>
            </a:extLst>
          </p:cNvPr>
          <p:cNvSpPr>
            <a:spLocks noGrp="1"/>
          </p:cNvSpPr>
          <p:nvPr>
            <p:ph type="ftr" sz="quarter" idx="11"/>
          </p:nvPr>
        </p:nvSpPr>
        <p:spPr/>
        <p:txBody>
          <a:bodyPr/>
          <a:lstStyle/>
          <a:p>
            <a:r>
              <a:rPr lang="it-IT" smtClean="0"/>
              <a:t>Presidio della Qualità e UO Off.f</a:t>
            </a:r>
            <a:endParaRPr lang="it-IT"/>
          </a:p>
        </p:txBody>
      </p:sp>
      <p:sp>
        <p:nvSpPr>
          <p:cNvPr id="7" name="Segnaposto numero diapositiva 6">
            <a:extLst>
              <a:ext uri="{FF2B5EF4-FFF2-40B4-BE49-F238E27FC236}">
                <a16:creationId xmlns:a16="http://schemas.microsoft.com/office/drawing/2014/main" id="{21CCA6FC-44EA-174C-ABD8-CF5324FC932B}"/>
              </a:ext>
            </a:extLst>
          </p:cNvPr>
          <p:cNvSpPr>
            <a:spLocks noGrp="1"/>
          </p:cNvSpPr>
          <p:nvPr>
            <p:ph type="sldNum" sz="quarter" idx="12"/>
          </p:nvPr>
        </p:nvSpPr>
        <p:spPr/>
        <p:txBody>
          <a:bodyPr/>
          <a:lstStyle/>
          <a:p>
            <a:fld id="{06A61EBC-E50C-FE40-B1FF-267D0CA576E6}" type="slidenum">
              <a:rPr lang="it-IT" smtClean="0"/>
              <a:t>‹N›</a:t>
            </a:fld>
            <a:endParaRPr lang="it-IT"/>
          </a:p>
        </p:txBody>
      </p:sp>
      <p:pic>
        <p:nvPicPr>
          <p:cNvPr id="8" name="Immagine 7" descr="A-Logo_Univr_Rettore_2016-02.png">
            <a:extLst>
              <a:ext uri="{FF2B5EF4-FFF2-40B4-BE49-F238E27FC236}">
                <a16:creationId xmlns:a16="http://schemas.microsoft.com/office/drawing/2014/main" id="{7DED719A-2D08-C141-ADFA-9740517DD9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95935" y="0"/>
            <a:ext cx="2396065" cy="862657"/>
          </a:xfrm>
          <a:prstGeom prst="rect">
            <a:avLst/>
          </a:prstGeom>
        </p:spPr>
      </p:pic>
    </p:spTree>
    <p:extLst>
      <p:ext uri="{BB962C8B-B14F-4D97-AF65-F5344CB8AC3E}">
        <p14:creationId xmlns:p14="http://schemas.microsoft.com/office/powerpoint/2010/main" val="9349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6C8ABB-9191-3F47-8F8A-B82423DB17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215080D-E2D3-B24E-98E8-7358EAA408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98DA793-EDCA-3349-BE85-B7E941E64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7CEF85F-6034-E446-9619-86E8D5E7E29D}"/>
              </a:ext>
            </a:extLst>
          </p:cNvPr>
          <p:cNvSpPr>
            <a:spLocks noGrp="1"/>
          </p:cNvSpPr>
          <p:nvPr>
            <p:ph type="dt" sz="half" idx="10"/>
          </p:nvPr>
        </p:nvSpPr>
        <p:spPr/>
        <p:txBody>
          <a:bodyPr/>
          <a:lstStyle/>
          <a:p>
            <a:r>
              <a:rPr lang="it-IT" smtClean="0"/>
              <a:t>5 maggio 2022</a:t>
            </a:r>
            <a:endParaRPr lang="it-IT"/>
          </a:p>
        </p:txBody>
      </p:sp>
      <p:sp>
        <p:nvSpPr>
          <p:cNvPr id="6" name="Segnaposto piè di pagina 5">
            <a:extLst>
              <a:ext uri="{FF2B5EF4-FFF2-40B4-BE49-F238E27FC236}">
                <a16:creationId xmlns:a16="http://schemas.microsoft.com/office/drawing/2014/main" id="{72CCB7AA-3AED-6644-8BAE-7A93AF6903DB}"/>
              </a:ext>
            </a:extLst>
          </p:cNvPr>
          <p:cNvSpPr>
            <a:spLocks noGrp="1"/>
          </p:cNvSpPr>
          <p:nvPr>
            <p:ph type="ftr" sz="quarter" idx="11"/>
          </p:nvPr>
        </p:nvSpPr>
        <p:spPr/>
        <p:txBody>
          <a:bodyPr/>
          <a:lstStyle/>
          <a:p>
            <a:r>
              <a:rPr lang="it-IT" smtClean="0"/>
              <a:t>Presidio della Qualità e UO Off.f</a:t>
            </a:r>
            <a:endParaRPr lang="it-IT"/>
          </a:p>
        </p:txBody>
      </p:sp>
      <p:sp>
        <p:nvSpPr>
          <p:cNvPr id="7" name="Segnaposto numero diapositiva 6">
            <a:extLst>
              <a:ext uri="{FF2B5EF4-FFF2-40B4-BE49-F238E27FC236}">
                <a16:creationId xmlns:a16="http://schemas.microsoft.com/office/drawing/2014/main" id="{5F447C6B-93DE-B140-833C-411A8030A237}"/>
              </a:ext>
            </a:extLst>
          </p:cNvPr>
          <p:cNvSpPr>
            <a:spLocks noGrp="1"/>
          </p:cNvSpPr>
          <p:nvPr>
            <p:ph type="sldNum" sz="quarter" idx="12"/>
          </p:nvPr>
        </p:nvSpPr>
        <p:spPr/>
        <p:txBody>
          <a:bodyPr/>
          <a:lstStyle/>
          <a:p>
            <a:fld id="{06A61EBC-E50C-FE40-B1FF-267D0CA576E6}" type="slidenum">
              <a:rPr lang="it-IT" smtClean="0"/>
              <a:t>‹N›</a:t>
            </a:fld>
            <a:endParaRPr lang="it-IT"/>
          </a:p>
        </p:txBody>
      </p:sp>
      <p:pic>
        <p:nvPicPr>
          <p:cNvPr id="8" name="Immagine 7" descr="A-Logo_Univr_Rettore_2016-02.png">
            <a:extLst>
              <a:ext uri="{FF2B5EF4-FFF2-40B4-BE49-F238E27FC236}">
                <a16:creationId xmlns:a16="http://schemas.microsoft.com/office/drawing/2014/main" id="{888143AB-47D3-EE4B-84EA-A45564BFB4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95935" y="0"/>
            <a:ext cx="2396065" cy="862657"/>
          </a:xfrm>
          <a:prstGeom prst="rect">
            <a:avLst/>
          </a:prstGeom>
        </p:spPr>
      </p:pic>
    </p:spTree>
    <p:extLst>
      <p:ext uri="{BB962C8B-B14F-4D97-AF65-F5344CB8AC3E}">
        <p14:creationId xmlns:p14="http://schemas.microsoft.com/office/powerpoint/2010/main" val="63085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C371BA1-24F1-6644-96D5-7FE9CB5981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0D6A25E-89E4-414D-817C-0FA0D767D1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252E88-4EB2-FA48-996E-69B1A574FB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5 maggio 2022</a:t>
            </a:r>
            <a:endParaRPr lang="it-IT"/>
          </a:p>
        </p:txBody>
      </p:sp>
      <p:sp>
        <p:nvSpPr>
          <p:cNvPr id="5" name="Segnaposto piè di pagina 4">
            <a:extLst>
              <a:ext uri="{FF2B5EF4-FFF2-40B4-BE49-F238E27FC236}">
                <a16:creationId xmlns:a16="http://schemas.microsoft.com/office/drawing/2014/main" id="{F0893A4C-FA2E-1948-A45F-734DA600D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Presidio della Qualità e UO Off.f</a:t>
            </a:r>
            <a:endParaRPr lang="it-IT"/>
          </a:p>
        </p:txBody>
      </p:sp>
      <p:sp>
        <p:nvSpPr>
          <p:cNvPr id="6" name="Segnaposto numero diapositiva 5">
            <a:extLst>
              <a:ext uri="{FF2B5EF4-FFF2-40B4-BE49-F238E27FC236}">
                <a16:creationId xmlns:a16="http://schemas.microsoft.com/office/drawing/2014/main" id="{0527297C-0BD7-DA4E-87F6-B1E89FCE78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61EBC-E50C-FE40-B1FF-267D0CA576E6}" type="slidenum">
              <a:rPr lang="it-IT" smtClean="0"/>
              <a:t>‹N›</a:t>
            </a:fld>
            <a:endParaRPr lang="it-IT"/>
          </a:p>
        </p:txBody>
      </p:sp>
    </p:spTree>
    <p:extLst>
      <p:ext uri="{BB962C8B-B14F-4D97-AF65-F5344CB8AC3E}">
        <p14:creationId xmlns:p14="http://schemas.microsoft.com/office/powerpoint/2010/main" val="234829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0.png"/><Relationship Id="rId7" Type="http://schemas.openxmlformats.org/officeDocument/2006/relationships/diagramQuickStyle" Target="../diagrams/quickStyle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4.sv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loginmiur.cineca.i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tiff"/></Relationships>
</file>

<file path=ppt/slides/_rels/slide19.xml.rels><?xml version="1.0" encoding="UTF-8" standalone="yes"?>
<Relationships xmlns="http://schemas.openxmlformats.org/package/2006/relationships"><Relationship Id="rId3" Type="http://schemas.openxmlformats.org/officeDocument/2006/relationships/hyperlink" Target="http://www.universitaly.i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univr-my.sharepoint.com/:x:/g/personal/cinzia_mirti_univr_it/EdLVASKjKeFDoppxanHIooABd3YUHB2_8Jier2qyvOuvCg?e=YBpBhy"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1524000" y="1592442"/>
            <a:ext cx="9144000" cy="2387600"/>
          </a:xfrm>
        </p:spPr>
        <p:txBody>
          <a:bodyPr/>
          <a:lstStyle/>
          <a:p>
            <a:r>
              <a:rPr lang="it-IT" dirty="0"/>
              <a:t>La SUA-CdS come base per il processo di AQ del CdS</a:t>
            </a:r>
          </a:p>
        </p:txBody>
      </p:sp>
      <p:sp>
        <p:nvSpPr>
          <p:cNvPr id="5" name="Sottotitolo 4"/>
          <p:cNvSpPr>
            <a:spLocks noGrp="1"/>
          </p:cNvSpPr>
          <p:nvPr>
            <p:ph type="subTitle" idx="1"/>
          </p:nvPr>
        </p:nvSpPr>
        <p:spPr>
          <a:xfrm>
            <a:off x="1524000" y="4220224"/>
            <a:ext cx="9144000" cy="1655762"/>
          </a:xfrm>
        </p:spPr>
        <p:txBody>
          <a:bodyPr/>
          <a:lstStyle/>
          <a:p>
            <a:r>
              <a:rPr lang="it-IT" dirty="0"/>
              <a:t>Incontro 5 maggio 2022</a:t>
            </a:r>
          </a:p>
          <a:p>
            <a:r>
              <a:rPr lang="it-IT" dirty="0"/>
              <a:t>A cura del PdQ in collaborazione con la UO </a:t>
            </a:r>
            <a:r>
              <a:rPr lang="it-IT" dirty="0" err="1"/>
              <a:t>Off.f</a:t>
            </a:r>
            <a:r>
              <a:rPr lang="it-IT" dirty="0" smtClean="0"/>
              <a:t>.</a:t>
            </a:r>
            <a:endParaRPr lang="it-IT" dirty="0"/>
          </a:p>
        </p:txBody>
      </p:sp>
      <p:sp>
        <p:nvSpPr>
          <p:cNvPr id="2" name="Segnaposto data 1"/>
          <p:cNvSpPr>
            <a:spLocks noGrp="1"/>
          </p:cNvSpPr>
          <p:nvPr>
            <p:ph type="dt" sz="half" idx="10"/>
          </p:nvPr>
        </p:nvSpPr>
        <p:spPr/>
        <p:txBody>
          <a:bodyPr/>
          <a:lstStyle/>
          <a:p>
            <a:r>
              <a:rPr lang="it-IT" smtClean="0"/>
              <a:t>5 maggio 2022</a:t>
            </a:r>
            <a:endParaRPr lang="it-IT"/>
          </a:p>
        </p:txBody>
      </p:sp>
      <p:sp>
        <p:nvSpPr>
          <p:cNvPr id="3" name="Segnaposto piè di pagina 2"/>
          <p:cNvSpPr>
            <a:spLocks noGrp="1"/>
          </p:cNvSpPr>
          <p:nvPr>
            <p:ph type="ftr" sz="quarter" idx="11"/>
          </p:nvPr>
        </p:nvSpPr>
        <p:spPr/>
        <p:txBody>
          <a:bodyPr/>
          <a:lstStyle/>
          <a:p>
            <a:r>
              <a:rPr lang="it-IT" smtClean="0"/>
              <a:t>Presidio della Qualità e UO Off.f</a:t>
            </a:r>
            <a:endParaRPr lang="it-IT"/>
          </a:p>
        </p:txBody>
      </p:sp>
      <p:sp>
        <p:nvSpPr>
          <p:cNvPr id="7" name="Segnaposto numero diapositiva 6"/>
          <p:cNvSpPr>
            <a:spLocks noGrp="1"/>
          </p:cNvSpPr>
          <p:nvPr>
            <p:ph type="sldNum" sz="quarter" idx="12"/>
          </p:nvPr>
        </p:nvSpPr>
        <p:spPr/>
        <p:txBody>
          <a:bodyPr/>
          <a:lstStyle/>
          <a:p>
            <a:fld id="{06A61EBC-E50C-FE40-B1FF-267D0CA576E6}" type="slidenum">
              <a:rPr lang="it-IT" smtClean="0"/>
              <a:t>1</a:t>
            </a:fld>
            <a:endParaRPr lang="it-IT"/>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7689" y="255285"/>
            <a:ext cx="3721616" cy="1502667"/>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267" y="309436"/>
            <a:ext cx="5943600" cy="1441704"/>
          </a:xfrm>
          <a:prstGeom prst="rect">
            <a:avLst/>
          </a:prstGeom>
        </p:spPr>
      </p:pic>
    </p:spTree>
    <p:extLst>
      <p:ext uri="{BB962C8B-B14F-4D97-AF65-F5344CB8AC3E}">
        <p14:creationId xmlns:p14="http://schemas.microsoft.com/office/powerpoint/2010/main" val="505402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p:cNvSpPr txBox="1">
            <a:spLocks/>
          </p:cNvSpPr>
          <p:nvPr/>
        </p:nvSpPr>
        <p:spPr>
          <a:xfrm>
            <a:off x="1569876" y="1417641"/>
            <a:ext cx="8640927" cy="4708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dirty="0">
                <a:solidFill>
                  <a:prstClr val="black"/>
                </a:solidFill>
              </a:rPr>
              <a:t>		</a:t>
            </a:r>
          </a:p>
        </p:txBody>
      </p:sp>
      <p:sp>
        <p:nvSpPr>
          <p:cNvPr id="2" name="Titolo 1"/>
          <p:cNvSpPr>
            <a:spLocks noGrp="1"/>
          </p:cNvSpPr>
          <p:nvPr>
            <p:ph type="title"/>
          </p:nvPr>
        </p:nvSpPr>
        <p:spPr/>
        <p:txBody>
          <a:bodyPr/>
          <a:lstStyle/>
          <a:p>
            <a:endParaRPr lang="it-IT"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916" y="1419225"/>
            <a:ext cx="6734175"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data 2"/>
          <p:cNvSpPr>
            <a:spLocks noGrp="1"/>
          </p:cNvSpPr>
          <p:nvPr>
            <p:ph type="dt" sz="half" idx="10"/>
          </p:nvPr>
        </p:nvSpPr>
        <p:spPr/>
        <p:txBody>
          <a:bodyPr/>
          <a:lstStyle/>
          <a:p>
            <a:r>
              <a:rPr lang="it-IT" smtClean="0"/>
              <a:t>5 maggio 2022</a:t>
            </a:r>
            <a:endParaRPr lang="en-US" dirty="0"/>
          </a:p>
        </p:txBody>
      </p:sp>
      <p:sp>
        <p:nvSpPr>
          <p:cNvPr id="4" name="Segnaposto piè di pagina 3"/>
          <p:cNvSpPr>
            <a:spLocks noGrp="1"/>
          </p:cNvSpPr>
          <p:nvPr>
            <p:ph type="ftr" sz="quarter" idx="11"/>
          </p:nvPr>
        </p:nvSpPr>
        <p:spPr/>
        <p:txBody>
          <a:bodyPr/>
          <a:lstStyle/>
          <a:p>
            <a:r>
              <a:rPr lang="it-IT" smtClean="0"/>
              <a:t>Presidio della Qualità e UO Off.f</a:t>
            </a:r>
            <a:endParaRPr lang="en-US"/>
          </a:p>
        </p:txBody>
      </p:sp>
      <p:sp>
        <p:nvSpPr>
          <p:cNvPr id="5" name="Segnaposto numero diapositiva 4"/>
          <p:cNvSpPr>
            <a:spLocks noGrp="1"/>
          </p:cNvSpPr>
          <p:nvPr>
            <p:ph type="sldNum" sz="quarter" idx="12"/>
          </p:nvPr>
        </p:nvSpPr>
        <p:spPr/>
        <p:txBody>
          <a:bodyPr/>
          <a:lstStyle/>
          <a:p>
            <a:fld id="{C9E3DD51-94F6-314F-B6AE-1F691EBBCC21}" type="slidenum">
              <a:rPr lang="en-US" smtClean="0"/>
              <a:t>10</a:t>
            </a:fld>
            <a:endParaRPr lang="en-US"/>
          </a:p>
        </p:txBody>
      </p:sp>
      <p:sp>
        <p:nvSpPr>
          <p:cNvPr id="8" name="CasellaDiTesto 7"/>
          <p:cNvSpPr txBox="1"/>
          <p:nvPr/>
        </p:nvSpPr>
        <p:spPr>
          <a:xfrm>
            <a:off x="9463084" y="2595235"/>
            <a:ext cx="2186584" cy="646331"/>
          </a:xfrm>
          <a:prstGeom prst="rect">
            <a:avLst/>
          </a:prstGeom>
          <a:noFill/>
        </p:spPr>
        <p:txBody>
          <a:bodyPr wrap="square" rtlCol="0">
            <a:spAutoFit/>
          </a:bodyPr>
          <a:lstStyle/>
          <a:p>
            <a:pPr algn="ctr"/>
            <a:r>
              <a:rPr lang="it-IT" b="1" dirty="0">
                <a:solidFill>
                  <a:srgbClr val="C00000"/>
                </a:solidFill>
              </a:rPr>
              <a:t>Erogazione </a:t>
            </a:r>
            <a:br>
              <a:rPr lang="it-IT" b="1" dirty="0">
                <a:solidFill>
                  <a:srgbClr val="C00000"/>
                </a:solidFill>
              </a:rPr>
            </a:br>
            <a:r>
              <a:rPr lang="it-IT" b="1" dirty="0">
                <a:solidFill>
                  <a:srgbClr val="C00000"/>
                </a:solidFill>
              </a:rPr>
              <a:t>servizi di supporto</a:t>
            </a:r>
          </a:p>
        </p:txBody>
      </p:sp>
      <p:sp>
        <p:nvSpPr>
          <p:cNvPr id="9" name="CasellaDiTesto 8"/>
          <p:cNvSpPr txBox="1"/>
          <p:nvPr/>
        </p:nvSpPr>
        <p:spPr>
          <a:xfrm>
            <a:off x="9758794" y="4724345"/>
            <a:ext cx="1891862" cy="369332"/>
          </a:xfrm>
          <a:prstGeom prst="rect">
            <a:avLst/>
          </a:prstGeom>
          <a:noFill/>
        </p:spPr>
        <p:txBody>
          <a:bodyPr wrap="square" rtlCol="0">
            <a:spAutoFit/>
          </a:bodyPr>
          <a:lstStyle/>
          <a:p>
            <a:pPr algn="ctr"/>
            <a:r>
              <a:rPr lang="it-IT" b="1" dirty="0">
                <a:solidFill>
                  <a:srgbClr val="C00000"/>
                </a:solidFill>
              </a:rPr>
              <a:t>Autovalutazione</a:t>
            </a:r>
          </a:p>
        </p:txBody>
      </p:sp>
      <p:sp>
        <p:nvSpPr>
          <p:cNvPr id="10" name="Rettangolo 9"/>
          <p:cNvSpPr/>
          <p:nvPr/>
        </p:nvSpPr>
        <p:spPr>
          <a:xfrm>
            <a:off x="5606019" y="4355013"/>
            <a:ext cx="300082"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11" name="Rettangolo 10"/>
          <p:cNvSpPr/>
          <p:nvPr/>
        </p:nvSpPr>
        <p:spPr>
          <a:xfrm>
            <a:off x="5874570" y="4953656"/>
            <a:ext cx="300082"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12" name="Parentesi graffa chiusa 11">
            <a:extLst>
              <a:ext uri="{FF2B5EF4-FFF2-40B4-BE49-F238E27FC236}">
                <a16:creationId xmlns:a16="http://schemas.microsoft.com/office/drawing/2014/main" id="{3CF0F2AD-073C-E347-B6DD-5B12B5D21AB3}"/>
              </a:ext>
            </a:extLst>
          </p:cNvPr>
          <p:cNvSpPr/>
          <p:nvPr/>
        </p:nvSpPr>
        <p:spPr>
          <a:xfrm>
            <a:off x="9463084" y="4398112"/>
            <a:ext cx="295710" cy="1040664"/>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978450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p:cNvSpPr txBox="1">
            <a:spLocks/>
          </p:cNvSpPr>
          <p:nvPr/>
        </p:nvSpPr>
        <p:spPr>
          <a:xfrm>
            <a:off x="1569876" y="1417641"/>
            <a:ext cx="8640927" cy="4708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dirty="0">
                <a:solidFill>
                  <a:prstClr val="black"/>
                </a:solidFill>
              </a:rPr>
              <a:t>		</a:t>
            </a:r>
          </a:p>
        </p:txBody>
      </p:sp>
      <p:sp>
        <p:nvSpPr>
          <p:cNvPr id="2" name="Titolo 1"/>
          <p:cNvSpPr>
            <a:spLocks noGrp="1"/>
          </p:cNvSpPr>
          <p:nvPr>
            <p:ph type="title"/>
          </p:nvPr>
        </p:nvSpPr>
        <p:spPr/>
        <p:txBody>
          <a:bodyPr/>
          <a:lstStyle/>
          <a:p>
            <a:endParaRPr lang="it-IT"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941" y="1323975"/>
            <a:ext cx="709612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data 2"/>
          <p:cNvSpPr>
            <a:spLocks noGrp="1"/>
          </p:cNvSpPr>
          <p:nvPr>
            <p:ph type="dt" sz="half" idx="10"/>
          </p:nvPr>
        </p:nvSpPr>
        <p:spPr/>
        <p:txBody>
          <a:bodyPr/>
          <a:lstStyle/>
          <a:p>
            <a:r>
              <a:rPr lang="it-IT" smtClean="0"/>
              <a:t>5 maggio 2022</a:t>
            </a:r>
            <a:endParaRPr lang="en-US" dirty="0"/>
          </a:p>
        </p:txBody>
      </p:sp>
      <p:sp>
        <p:nvSpPr>
          <p:cNvPr id="4" name="Segnaposto piè di pagina 3"/>
          <p:cNvSpPr>
            <a:spLocks noGrp="1"/>
          </p:cNvSpPr>
          <p:nvPr>
            <p:ph type="ftr" sz="quarter" idx="11"/>
          </p:nvPr>
        </p:nvSpPr>
        <p:spPr/>
        <p:txBody>
          <a:bodyPr/>
          <a:lstStyle/>
          <a:p>
            <a:r>
              <a:rPr lang="it-IT" smtClean="0"/>
              <a:t>Presidio della Qualità e UO Off.f</a:t>
            </a:r>
            <a:endParaRPr lang="en-US"/>
          </a:p>
        </p:txBody>
      </p:sp>
      <p:sp>
        <p:nvSpPr>
          <p:cNvPr id="5" name="Segnaposto numero diapositiva 4"/>
          <p:cNvSpPr>
            <a:spLocks noGrp="1"/>
          </p:cNvSpPr>
          <p:nvPr>
            <p:ph type="sldNum" sz="quarter" idx="12"/>
          </p:nvPr>
        </p:nvSpPr>
        <p:spPr/>
        <p:txBody>
          <a:bodyPr/>
          <a:lstStyle/>
          <a:p>
            <a:fld id="{C9E3DD51-94F6-314F-B6AE-1F691EBBCC21}" type="slidenum">
              <a:rPr lang="en-US" smtClean="0"/>
              <a:t>11</a:t>
            </a:fld>
            <a:endParaRPr lang="en-US"/>
          </a:p>
        </p:txBody>
      </p:sp>
      <p:sp>
        <p:nvSpPr>
          <p:cNvPr id="8" name="CasellaDiTesto 7"/>
          <p:cNvSpPr txBox="1"/>
          <p:nvPr/>
        </p:nvSpPr>
        <p:spPr>
          <a:xfrm>
            <a:off x="10028682" y="3243024"/>
            <a:ext cx="1891862" cy="369332"/>
          </a:xfrm>
          <a:prstGeom prst="rect">
            <a:avLst/>
          </a:prstGeom>
          <a:noFill/>
        </p:spPr>
        <p:txBody>
          <a:bodyPr wrap="square" rtlCol="0">
            <a:spAutoFit/>
          </a:bodyPr>
          <a:lstStyle/>
          <a:p>
            <a:pPr algn="ctr"/>
            <a:r>
              <a:rPr lang="it-IT" b="1" dirty="0">
                <a:solidFill>
                  <a:srgbClr val="C00000"/>
                </a:solidFill>
              </a:rPr>
              <a:t>Autovalutazione</a:t>
            </a:r>
          </a:p>
        </p:txBody>
      </p:sp>
      <p:sp>
        <p:nvSpPr>
          <p:cNvPr id="9" name="Rettangolo 8"/>
          <p:cNvSpPr/>
          <p:nvPr/>
        </p:nvSpPr>
        <p:spPr>
          <a:xfrm>
            <a:off x="5220740" y="3126462"/>
            <a:ext cx="300082"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10" name="Rettangolo 9"/>
          <p:cNvSpPr/>
          <p:nvPr/>
        </p:nvSpPr>
        <p:spPr>
          <a:xfrm>
            <a:off x="4114800" y="4958945"/>
            <a:ext cx="300082"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11" name="Rettangolo 10"/>
          <p:cNvSpPr/>
          <p:nvPr/>
        </p:nvSpPr>
        <p:spPr>
          <a:xfrm>
            <a:off x="4356265" y="2073028"/>
            <a:ext cx="300082"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12" name="Parentesi graffa chiusa 11">
            <a:extLst>
              <a:ext uri="{FF2B5EF4-FFF2-40B4-BE49-F238E27FC236}">
                <a16:creationId xmlns:a16="http://schemas.microsoft.com/office/drawing/2014/main" id="{DDA8FA58-04F0-3843-B1B9-682BDF7197B3}"/>
              </a:ext>
            </a:extLst>
          </p:cNvPr>
          <p:cNvSpPr/>
          <p:nvPr/>
        </p:nvSpPr>
        <p:spPr>
          <a:xfrm>
            <a:off x="9631724" y="1692165"/>
            <a:ext cx="295710" cy="374819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3861870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p:cNvSpPr txBox="1">
            <a:spLocks/>
          </p:cNvSpPr>
          <p:nvPr/>
        </p:nvSpPr>
        <p:spPr>
          <a:xfrm>
            <a:off x="1569876" y="1417641"/>
            <a:ext cx="8640927" cy="4708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dirty="0">
                <a:solidFill>
                  <a:prstClr val="black"/>
                </a:solidFill>
              </a:rPr>
              <a:t>		</a:t>
            </a:r>
          </a:p>
        </p:txBody>
      </p:sp>
      <p:sp>
        <p:nvSpPr>
          <p:cNvPr id="2" name="Titolo 1"/>
          <p:cNvSpPr>
            <a:spLocks noGrp="1"/>
          </p:cNvSpPr>
          <p:nvPr>
            <p:ph type="title"/>
          </p:nvPr>
        </p:nvSpPr>
        <p:spPr/>
        <p:txBody>
          <a:bodyPr/>
          <a:lstStyle/>
          <a:p>
            <a:endParaRPr lang="it-IT"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198" y="1452566"/>
            <a:ext cx="7329494" cy="450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data 2"/>
          <p:cNvSpPr>
            <a:spLocks noGrp="1"/>
          </p:cNvSpPr>
          <p:nvPr>
            <p:ph type="dt" sz="half" idx="10"/>
          </p:nvPr>
        </p:nvSpPr>
        <p:spPr/>
        <p:txBody>
          <a:bodyPr/>
          <a:lstStyle/>
          <a:p>
            <a:r>
              <a:rPr lang="it-IT" smtClean="0"/>
              <a:t>5 maggio 2022</a:t>
            </a:r>
            <a:endParaRPr lang="en-US" dirty="0"/>
          </a:p>
        </p:txBody>
      </p:sp>
      <p:sp>
        <p:nvSpPr>
          <p:cNvPr id="4" name="Segnaposto piè di pagina 3"/>
          <p:cNvSpPr>
            <a:spLocks noGrp="1"/>
          </p:cNvSpPr>
          <p:nvPr>
            <p:ph type="ftr" sz="quarter" idx="11"/>
          </p:nvPr>
        </p:nvSpPr>
        <p:spPr/>
        <p:txBody>
          <a:bodyPr/>
          <a:lstStyle/>
          <a:p>
            <a:r>
              <a:rPr lang="it-IT" smtClean="0"/>
              <a:t>Presidio della Qualità e UO Off.f</a:t>
            </a:r>
            <a:endParaRPr lang="en-US"/>
          </a:p>
        </p:txBody>
      </p:sp>
      <p:sp>
        <p:nvSpPr>
          <p:cNvPr id="5" name="Segnaposto numero diapositiva 4"/>
          <p:cNvSpPr>
            <a:spLocks noGrp="1"/>
          </p:cNvSpPr>
          <p:nvPr>
            <p:ph type="sldNum" sz="quarter" idx="12"/>
          </p:nvPr>
        </p:nvSpPr>
        <p:spPr/>
        <p:txBody>
          <a:bodyPr/>
          <a:lstStyle/>
          <a:p>
            <a:fld id="{C9E3DD51-94F6-314F-B6AE-1F691EBBCC21}" type="slidenum">
              <a:rPr lang="en-US" smtClean="0"/>
              <a:t>12</a:t>
            </a:fld>
            <a:endParaRPr lang="en-US"/>
          </a:p>
        </p:txBody>
      </p:sp>
      <p:sp>
        <p:nvSpPr>
          <p:cNvPr id="8" name="CasellaDiTesto 7"/>
          <p:cNvSpPr txBox="1"/>
          <p:nvPr/>
        </p:nvSpPr>
        <p:spPr>
          <a:xfrm>
            <a:off x="9836371" y="4517029"/>
            <a:ext cx="1891862" cy="923330"/>
          </a:xfrm>
          <a:prstGeom prst="rect">
            <a:avLst/>
          </a:prstGeom>
          <a:noFill/>
        </p:spPr>
        <p:txBody>
          <a:bodyPr wrap="square" rtlCol="0">
            <a:spAutoFit/>
          </a:bodyPr>
          <a:lstStyle/>
          <a:p>
            <a:pPr algn="ctr"/>
            <a:r>
              <a:rPr lang="it-IT" b="1" dirty="0">
                <a:solidFill>
                  <a:srgbClr val="C00000"/>
                </a:solidFill>
              </a:rPr>
              <a:t>Autovalutazione e revisione periodica</a:t>
            </a:r>
          </a:p>
        </p:txBody>
      </p:sp>
      <p:sp>
        <p:nvSpPr>
          <p:cNvPr id="9" name="CasellaDiTesto 8"/>
          <p:cNvSpPr txBox="1"/>
          <p:nvPr/>
        </p:nvSpPr>
        <p:spPr>
          <a:xfrm>
            <a:off x="9722014" y="2606679"/>
            <a:ext cx="1891862" cy="646331"/>
          </a:xfrm>
          <a:prstGeom prst="rect">
            <a:avLst/>
          </a:prstGeom>
          <a:noFill/>
        </p:spPr>
        <p:txBody>
          <a:bodyPr wrap="square" rtlCol="0">
            <a:spAutoFit/>
          </a:bodyPr>
          <a:lstStyle/>
          <a:p>
            <a:pPr algn="ctr"/>
            <a:r>
              <a:rPr lang="it-IT" b="1" dirty="0">
                <a:solidFill>
                  <a:srgbClr val="C00000"/>
                </a:solidFill>
              </a:rPr>
              <a:t>Realizzazione delle politiche</a:t>
            </a:r>
          </a:p>
        </p:txBody>
      </p:sp>
      <p:sp>
        <p:nvSpPr>
          <p:cNvPr id="10" name="Parentesi graffa chiusa 9">
            <a:extLst>
              <a:ext uri="{FF2B5EF4-FFF2-40B4-BE49-F238E27FC236}">
                <a16:creationId xmlns:a16="http://schemas.microsoft.com/office/drawing/2014/main" id="{2F26CB2A-F3C7-B24B-A5E3-4FB5868119A5}"/>
              </a:ext>
            </a:extLst>
          </p:cNvPr>
          <p:cNvSpPr/>
          <p:nvPr/>
        </p:nvSpPr>
        <p:spPr>
          <a:xfrm>
            <a:off x="9322681" y="1776683"/>
            <a:ext cx="295710" cy="247122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Parentesi graffa chiusa 10">
            <a:extLst>
              <a:ext uri="{FF2B5EF4-FFF2-40B4-BE49-F238E27FC236}">
                <a16:creationId xmlns:a16="http://schemas.microsoft.com/office/drawing/2014/main" id="{2C6BF1F0-7B3B-C34E-B32C-D49A3AF64723}"/>
              </a:ext>
            </a:extLst>
          </p:cNvPr>
          <p:cNvSpPr/>
          <p:nvPr/>
        </p:nvSpPr>
        <p:spPr>
          <a:xfrm>
            <a:off x="9334671" y="4334657"/>
            <a:ext cx="295710" cy="1475834"/>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500687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913468" y="365125"/>
            <a:ext cx="9440332" cy="1325563"/>
          </a:xfrm>
        </p:spPr>
        <p:txBody>
          <a:bodyPr>
            <a:normAutofit/>
          </a:bodyPr>
          <a:lstStyle/>
          <a:p>
            <a:r>
              <a:rPr lang="it-IT" dirty="0"/>
              <a:t>Progettazione del </a:t>
            </a:r>
            <a:r>
              <a:rPr lang="it-IT" dirty="0" err="1"/>
              <a:t>CdS</a:t>
            </a:r>
            <a:endParaRPr lang="it-IT" dirty="0"/>
          </a:p>
        </p:txBody>
      </p:sp>
      <p:pic>
        <p:nvPicPr>
          <p:cNvPr id="11" name="Graphic 10">
            <a:extLst>
              <a:ext uri="{FF2B5EF4-FFF2-40B4-BE49-F238E27FC236}">
                <a16:creationId xmlns:a16="http://schemas.microsoft.com/office/drawing/2014/main" id="{45896B60-3F03-4E1E-BEA2-28576CA6D6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8200" y="570706"/>
            <a:ext cx="914400" cy="914400"/>
          </a:xfrm>
          <a:prstGeom prst="rect">
            <a:avLst/>
          </a:prstGeom>
        </p:spPr>
      </p:pic>
      <p:graphicFrame>
        <p:nvGraphicFramePr>
          <p:cNvPr id="8" name="Segnaposto contenuto 7">
            <a:extLst>
              <a:ext uri="{FF2B5EF4-FFF2-40B4-BE49-F238E27FC236}">
                <a16:creationId xmlns:a16="http://schemas.microsoft.com/office/drawing/2014/main" id="{FED2851A-4042-4340-9B86-069F7946CED2}"/>
              </a:ext>
            </a:extLst>
          </p:cNvPr>
          <p:cNvGraphicFramePr>
            <a:graphicFrameLocks noGrp="1"/>
          </p:cNvGraphicFramePr>
          <p:nvPr>
            <p:ph idx="1"/>
            <p:extLst>
              <p:ext uri="{D42A27DB-BD31-4B8C-83A1-F6EECF244321}">
                <p14:modId xmlns:p14="http://schemas.microsoft.com/office/powerpoint/2010/main" val="6846902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egnaposto data 3"/>
          <p:cNvSpPr>
            <a:spLocks noGrp="1"/>
          </p:cNvSpPr>
          <p:nvPr>
            <p:ph type="dt" sz="half" idx="10"/>
          </p:nvPr>
        </p:nvSpPr>
        <p:spPr>
          <a:xfrm>
            <a:off x="838200" y="6356350"/>
            <a:ext cx="2743200" cy="365125"/>
          </a:xfrm>
        </p:spPr>
        <p:txBody>
          <a:bodyPr>
            <a:normAutofit/>
          </a:bodyPr>
          <a:lstStyle/>
          <a:p>
            <a:pPr>
              <a:spcAft>
                <a:spcPts val="600"/>
              </a:spcAft>
            </a:pPr>
            <a:r>
              <a:rPr lang="it-IT" smtClean="0"/>
              <a:t>5 maggio 2022</a:t>
            </a:r>
            <a:endParaRPr lang="en-US"/>
          </a:p>
        </p:txBody>
      </p:sp>
      <p:sp>
        <p:nvSpPr>
          <p:cNvPr id="5" name="Segnaposto piè di pagina 4"/>
          <p:cNvSpPr>
            <a:spLocks noGrp="1"/>
          </p:cNvSpPr>
          <p:nvPr>
            <p:ph type="ftr" sz="quarter" idx="11"/>
          </p:nvPr>
        </p:nvSpPr>
        <p:spPr>
          <a:xfrm>
            <a:off x="4038600" y="6356350"/>
            <a:ext cx="4114800" cy="365125"/>
          </a:xfrm>
        </p:spPr>
        <p:txBody>
          <a:bodyPr>
            <a:normAutofit/>
          </a:bodyPr>
          <a:lstStyle/>
          <a:p>
            <a:pPr>
              <a:spcAft>
                <a:spcPts val="600"/>
              </a:spcAft>
            </a:pPr>
            <a:r>
              <a:rPr lang="it-IT" smtClean="0"/>
              <a:t>Presidio della Qualità e UO Off.f</a:t>
            </a:r>
            <a:endParaRPr lang="en-US"/>
          </a:p>
        </p:txBody>
      </p:sp>
      <p:sp>
        <p:nvSpPr>
          <p:cNvPr id="6" name="Segnaposto numero diapositiva 5"/>
          <p:cNvSpPr>
            <a:spLocks noGrp="1"/>
          </p:cNvSpPr>
          <p:nvPr>
            <p:ph type="sldNum" sz="quarter" idx="12"/>
          </p:nvPr>
        </p:nvSpPr>
        <p:spPr>
          <a:xfrm>
            <a:off x="8610600" y="6356350"/>
            <a:ext cx="2743200" cy="365125"/>
          </a:xfrm>
        </p:spPr>
        <p:txBody>
          <a:bodyPr>
            <a:normAutofit/>
          </a:bodyPr>
          <a:lstStyle/>
          <a:p>
            <a:pPr>
              <a:spcAft>
                <a:spcPts val="600"/>
              </a:spcAft>
            </a:pPr>
            <a:fld id="{C9E3DD51-94F6-314F-B6AE-1F691EBBCC21}" type="slidenum">
              <a:rPr lang="en-US" smtClean="0"/>
              <a:pPr>
                <a:spcAft>
                  <a:spcPts val="600"/>
                </a:spcAft>
              </a:pPr>
              <a:t>13</a:t>
            </a:fld>
            <a:endParaRPr lang="en-US"/>
          </a:p>
        </p:txBody>
      </p:sp>
    </p:spTree>
    <p:extLst>
      <p:ext uri="{BB962C8B-B14F-4D97-AF65-F5344CB8AC3E}">
        <p14:creationId xmlns:p14="http://schemas.microsoft.com/office/powerpoint/2010/main" val="261877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620392"/>
            <a:ext cx="3374136" cy="5504688"/>
          </a:xfrm>
        </p:spPr>
        <p:txBody>
          <a:bodyPr>
            <a:normAutofit/>
          </a:bodyPr>
          <a:lstStyle/>
          <a:p>
            <a:r>
              <a:rPr lang="it-IT" dirty="0"/>
              <a:t>Progettazione del </a:t>
            </a:r>
            <a:r>
              <a:rPr lang="it-IT" dirty="0" err="1"/>
              <a:t>CdS</a:t>
            </a:r>
            <a:endParaRPr lang="it-IT" dirty="0"/>
          </a:p>
        </p:txBody>
      </p:sp>
      <p:sp>
        <p:nvSpPr>
          <p:cNvPr id="4" name="Segnaposto data 3"/>
          <p:cNvSpPr>
            <a:spLocks noGrp="1"/>
          </p:cNvSpPr>
          <p:nvPr>
            <p:ph type="dt" sz="half" idx="10"/>
          </p:nvPr>
        </p:nvSpPr>
        <p:spPr>
          <a:xfrm>
            <a:off x="838200" y="6356350"/>
            <a:ext cx="2743200" cy="365125"/>
          </a:xfrm>
        </p:spPr>
        <p:txBody>
          <a:bodyPr>
            <a:normAutofit/>
          </a:bodyPr>
          <a:lstStyle/>
          <a:p>
            <a:pPr>
              <a:spcAft>
                <a:spcPts val="600"/>
              </a:spcAft>
            </a:pPr>
            <a:r>
              <a:rPr lang="it-IT" smtClean="0"/>
              <a:t>5 maggio 2022</a:t>
            </a:r>
            <a:endParaRPr lang="en-US"/>
          </a:p>
        </p:txBody>
      </p:sp>
      <p:sp>
        <p:nvSpPr>
          <p:cNvPr id="5" name="Segnaposto piè di pagina 4"/>
          <p:cNvSpPr>
            <a:spLocks noGrp="1"/>
          </p:cNvSpPr>
          <p:nvPr>
            <p:ph type="ftr" sz="quarter" idx="11"/>
          </p:nvPr>
        </p:nvSpPr>
        <p:spPr>
          <a:xfrm>
            <a:off x="4038600" y="6356350"/>
            <a:ext cx="4114800" cy="365125"/>
          </a:xfrm>
        </p:spPr>
        <p:txBody>
          <a:bodyPr>
            <a:normAutofit/>
          </a:bodyPr>
          <a:lstStyle/>
          <a:p>
            <a:pPr>
              <a:spcAft>
                <a:spcPts val="600"/>
              </a:spcAft>
            </a:pPr>
            <a:r>
              <a:rPr lang="it-IT" smtClean="0"/>
              <a:t>Presidio della Qualità e UO Off.f</a:t>
            </a:r>
            <a:endParaRPr lang="en-US"/>
          </a:p>
        </p:txBody>
      </p:sp>
      <p:sp>
        <p:nvSpPr>
          <p:cNvPr id="6" name="Segnaposto numero diapositiva 5"/>
          <p:cNvSpPr>
            <a:spLocks noGrp="1"/>
          </p:cNvSpPr>
          <p:nvPr>
            <p:ph type="sldNum" sz="quarter" idx="12"/>
          </p:nvPr>
        </p:nvSpPr>
        <p:spPr>
          <a:xfrm>
            <a:off x="8610600" y="6356350"/>
            <a:ext cx="2743200" cy="365125"/>
          </a:xfrm>
        </p:spPr>
        <p:txBody>
          <a:bodyPr>
            <a:normAutofit/>
          </a:bodyPr>
          <a:lstStyle/>
          <a:p>
            <a:pPr>
              <a:spcAft>
                <a:spcPts val="600"/>
              </a:spcAft>
            </a:pPr>
            <a:fld id="{C9E3DD51-94F6-314F-B6AE-1F691EBBCC21}" type="slidenum">
              <a:rPr lang="en-US" smtClean="0"/>
              <a:pPr>
                <a:spcAft>
                  <a:spcPts val="600"/>
                </a:spcAft>
              </a:pPr>
              <a:t>14</a:t>
            </a:fld>
            <a:endParaRPr lang="en-US"/>
          </a:p>
        </p:txBody>
      </p:sp>
      <p:graphicFrame>
        <p:nvGraphicFramePr>
          <p:cNvPr id="8" name="Segnaposto contenuto 7"/>
          <p:cNvGraphicFramePr>
            <a:graphicFrameLocks noGrp="1"/>
          </p:cNvGraphicFramePr>
          <p:nvPr>
            <p:ph idx="1"/>
            <p:extLst>
              <p:ext uri="{D42A27DB-BD31-4B8C-83A1-F6EECF244321}">
                <p14:modId xmlns:p14="http://schemas.microsoft.com/office/powerpoint/2010/main" val="4131143070"/>
              </p:ext>
            </p:extLst>
          </p:nvPr>
        </p:nvGraphicFramePr>
        <p:xfrm>
          <a:off x="4426857" y="620392"/>
          <a:ext cx="7503886" cy="5735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1456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egnaposto data 3"/>
          <p:cNvSpPr>
            <a:spLocks noGrp="1"/>
          </p:cNvSpPr>
          <p:nvPr>
            <p:ph type="dt" sz="half" idx="10"/>
          </p:nvPr>
        </p:nvSpPr>
        <p:spPr>
          <a:xfrm>
            <a:off x="838200" y="6356350"/>
            <a:ext cx="2743200" cy="365125"/>
          </a:xfrm>
        </p:spPr>
        <p:txBody>
          <a:bodyPr>
            <a:normAutofit/>
          </a:bodyPr>
          <a:lstStyle/>
          <a:p>
            <a:pPr>
              <a:spcAft>
                <a:spcPts val="600"/>
              </a:spcAft>
            </a:pPr>
            <a:r>
              <a:rPr lang="it-IT" smtClean="0"/>
              <a:t>5 maggio 2022</a:t>
            </a:r>
            <a:endParaRPr lang="en-US"/>
          </a:p>
        </p:txBody>
      </p:sp>
      <p:sp>
        <p:nvSpPr>
          <p:cNvPr id="5" name="Segnaposto piè di pagina 4"/>
          <p:cNvSpPr>
            <a:spLocks noGrp="1"/>
          </p:cNvSpPr>
          <p:nvPr>
            <p:ph type="ftr" sz="quarter" idx="11"/>
          </p:nvPr>
        </p:nvSpPr>
        <p:spPr>
          <a:xfrm>
            <a:off x="4038600" y="6356350"/>
            <a:ext cx="4114800" cy="365125"/>
          </a:xfrm>
        </p:spPr>
        <p:txBody>
          <a:bodyPr>
            <a:normAutofit/>
          </a:bodyPr>
          <a:lstStyle/>
          <a:p>
            <a:pPr>
              <a:spcAft>
                <a:spcPts val="600"/>
              </a:spcAft>
            </a:pPr>
            <a:r>
              <a:rPr lang="it-IT" smtClean="0"/>
              <a:t>Presidio della Qualità e UO Off.f</a:t>
            </a:r>
            <a:endParaRPr lang="en-US"/>
          </a:p>
        </p:txBody>
      </p:sp>
      <p:sp>
        <p:nvSpPr>
          <p:cNvPr id="6" name="Segnaposto numero diapositiva 5"/>
          <p:cNvSpPr>
            <a:spLocks noGrp="1"/>
          </p:cNvSpPr>
          <p:nvPr>
            <p:ph type="sldNum" sz="quarter" idx="12"/>
          </p:nvPr>
        </p:nvSpPr>
        <p:spPr>
          <a:xfrm>
            <a:off x="8610600" y="6356350"/>
            <a:ext cx="2743200" cy="365125"/>
          </a:xfrm>
        </p:spPr>
        <p:txBody>
          <a:bodyPr>
            <a:normAutofit/>
          </a:bodyPr>
          <a:lstStyle/>
          <a:p>
            <a:pPr>
              <a:spcAft>
                <a:spcPts val="600"/>
              </a:spcAft>
            </a:pPr>
            <a:fld id="{C9E3DD51-94F6-314F-B6AE-1F691EBBCC21}" type="slidenum">
              <a:rPr lang="en-US" smtClean="0"/>
              <a:pPr>
                <a:spcAft>
                  <a:spcPts val="600"/>
                </a:spcAft>
              </a:pPr>
              <a:t>15</a:t>
            </a:fld>
            <a:endParaRPr lang="en-US"/>
          </a:p>
        </p:txBody>
      </p:sp>
      <p:graphicFrame>
        <p:nvGraphicFramePr>
          <p:cNvPr id="8" name="Segnaposto contenuto 2">
            <a:extLst>
              <a:ext uri="{FF2B5EF4-FFF2-40B4-BE49-F238E27FC236}">
                <a16:creationId xmlns:a16="http://schemas.microsoft.com/office/drawing/2014/main" id="{8F549144-8EF3-4AD5-BE24-48340FB26079}"/>
              </a:ext>
            </a:extLst>
          </p:cNvPr>
          <p:cNvGraphicFramePr>
            <a:graphicFrameLocks noGrp="1"/>
          </p:cNvGraphicFramePr>
          <p:nvPr>
            <p:ph idx="1"/>
            <p:extLst>
              <p:ext uri="{D42A27DB-BD31-4B8C-83A1-F6EECF244321}">
                <p14:modId xmlns:p14="http://schemas.microsoft.com/office/powerpoint/2010/main" val="1747854287"/>
              </p:ext>
            </p:extLst>
          </p:nvPr>
        </p:nvGraphicFramePr>
        <p:xfrm>
          <a:off x="939800" y="1378857"/>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9280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a:normAutofit/>
          </a:bodyPr>
          <a:lstStyle/>
          <a:p>
            <a:pPr algn="ctr"/>
            <a:r>
              <a:rPr lang="it-IT" dirty="0"/>
              <a:t>Processo di progettazione di un </a:t>
            </a:r>
            <a:r>
              <a:rPr lang="it-IT" dirty="0" err="1"/>
              <a:t>CdS</a:t>
            </a:r>
            <a:endParaRPr lang="it-IT"/>
          </a:p>
        </p:txBody>
      </p:sp>
      <p:sp>
        <p:nvSpPr>
          <p:cNvPr id="4" name="Segnaposto data 3"/>
          <p:cNvSpPr>
            <a:spLocks noGrp="1"/>
          </p:cNvSpPr>
          <p:nvPr>
            <p:ph type="dt" sz="half" idx="10"/>
          </p:nvPr>
        </p:nvSpPr>
        <p:spPr>
          <a:xfrm>
            <a:off x="838200" y="6356350"/>
            <a:ext cx="2743200" cy="365125"/>
          </a:xfrm>
        </p:spPr>
        <p:txBody>
          <a:bodyPr>
            <a:normAutofit/>
          </a:bodyPr>
          <a:lstStyle/>
          <a:p>
            <a:pPr>
              <a:spcAft>
                <a:spcPts val="600"/>
              </a:spcAft>
            </a:pPr>
            <a:r>
              <a:rPr lang="it-IT" smtClean="0"/>
              <a:t>5 maggio 2022</a:t>
            </a:r>
            <a:endParaRPr lang="en-US"/>
          </a:p>
        </p:txBody>
      </p:sp>
      <p:sp>
        <p:nvSpPr>
          <p:cNvPr id="5" name="Segnaposto piè di pagina 4"/>
          <p:cNvSpPr>
            <a:spLocks noGrp="1"/>
          </p:cNvSpPr>
          <p:nvPr>
            <p:ph type="ftr" sz="quarter" idx="11"/>
          </p:nvPr>
        </p:nvSpPr>
        <p:spPr>
          <a:xfrm>
            <a:off x="4038600" y="6356350"/>
            <a:ext cx="4114800" cy="365125"/>
          </a:xfrm>
        </p:spPr>
        <p:txBody>
          <a:bodyPr>
            <a:normAutofit/>
          </a:bodyPr>
          <a:lstStyle/>
          <a:p>
            <a:pPr>
              <a:spcAft>
                <a:spcPts val="600"/>
              </a:spcAft>
            </a:pPr>
            <a:r>
              <a:rPr lang="it-IT" smtClean="0"/>
              <a:t>Presidio della Qualità e UO Off.f</a:t>
            </a:r>
            <a:endParaRPr lang="en-US"/>
          </a:p>
        </p:txBody>
      </p:sp>
      <p:sp>
        <p:nvSpPr>
          <p:cNvPr id="6" name="Segnaposto numero diapositiva 5"/>
          <p:cNvSpPr>
            <a:spLocks noGrp="1"/>
          </p:cNvSpPr>
          <p:nvPr>
            <p:ph type="sldNum" sz="quarter" idx="12"/>
          </p:nvPr>
        </p:nvSpPr>
        <p:spPr>
          <a:xfrm>
            <a:off x="8610600" y="6356350"/>
            <a:ext cx="2743200" cy="365125"/>
          </a:xfrm>
        </p:spPr>
        <p:txBody>
          <a:bodyPr>
            <a:normAutofit/>
          </a:bodyPr>
          <a:lstStyle/>
          <a:p>
            <a:pPr>
              <a:spcAft>
                <a:spcPts val="600"/>
              </a:spcAft>
            </a:pPr>
            <a:fld id="{C9E3DD51-94F6-314F-B6AE-1F691EBBCC21}" type="slidenum">
              <a:rPr lang="en-US" smtClean="0"/>
              <a:pPr>
                <a:spcAft>
                  <a:spcPts val="600"/>
                </a:spcAft>
              </a:pPr>
              <a:t>16</a:t>
            </a:fld>
            <a:endParaRPr lang="en-US"/>
          </a:p>
        </p:txBody>
      </p:sp>
      <p:graphicFrame>
        <p:nvGraphicFramePr>
          <p:cNvPr id="7" name="Diagramma 6"/>
          <p:cNvGraphicFramePr/>
          <p:nvPr>
            <p:extLst>
              <p:ext uri="{D42A27DB-BD31-4B8C-83A1-F6EECF244321}">
                <p14:modId xmlns:p14="http://schemas.microsoft.com/office/powerpoint/2010/main" val="368544928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037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Shape 25">
            <a:extLst>
              <a:ext uri="{FF2B5EF4-FFF2-40B4-BE49-F238E27FC236}">
                <a16:creationId xmlns:a16="http://schemas.microsoft.com/office/drawing/2014/main"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olo 6"/>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500" kern="1200" dirty="0" err="1">
                <a:solidFill>
                  <a:schemeClr val="tx1"/>
                </a:solidFill>
                <a:latin typeface="+mj-lt"/>
                <a:ea typeface="+mj-ea"/>
                <a:cs typeface="+mj-cs"/>
              </a:rPr>
              <a:t>Indicazioni</a:t>
            </a:r>
            <a:r>
              <a:rPr lang="en-US" sz="4500" kern="1200" dirty="0">
                <a:solidFill>
                  <a:schemeClr val="tx1"/>
                </a:solidFill>
                <a:latin typeface="+mj-lt"/>
                <a:ea typeface="+mj-ea"/>
                <a:cs typeface="+mj-cs"/>
              </a:rPr>
              <a:t> per la </a:t>
            </a:r>
            <a:r>
              <a:rPr lang="en-US" sz="4500" kern="1200" dirty="0" err="1">
                <a:solidFill>
                  <a:schemeClr val="tx1"/>
                </a:solidFill>
                <a:latin typeface="+mj-lt"/>
                <a:ea typeface="+mj-ea"/>
                <a:cs typeface="+mj-cs"/>
              </a:rPr>
              <a:t>compilazione</a:t>
            </a:r>
            <a:r>
              <a:rPr lang="en-US" sz="4500" kern="1200" dirty="0">
                <a:solidFill>
                  <a:schemeClr val="tx1"/>
                </a:solidFill>
                <a:latin typeface="+mj-lt"/>
                <a:ea typeface="+mj-ea"/>
                <a:cs typeface="+mj-cs"/>
              </a:rPr>
              <a:t> </a:t>
            </a:r>
            <a:r>
              <a:rPr lang="en-US" sz="4500" kern="1200" dirty="0" err="1">
                <a:solidFill>
                  <a:schemeClr val="tx1"/>
                </a:solidFill>
                <a:latin typeface="+mj-lt"/>
                <a:ea typeface="+mj-ea"/>
                <a:cs typeface="+mj-cs"/>
              </a:rPr>
              <a:t>dei</a:t>
            </a:r>
            <a:r>
              <a:rPr lang="en-US" sz="4500" kern="1200" dirty="0">
                <a:solidFill>
                  <a:schemeClr val="tx1"/>
                </a:solidFill>
                <a:latin typeface="+mj-lt"/>
                <a:ea typeface="+mj-ea"/>
                <a:cs typeface="+mj-cs"/>
              </a:rPr>
              <a:t> </a:t>
            </a:r>
            <a:r>
              <a:rPr lang="en-US" sz="4500" kern="1200" dirty="0" err="1">
                <a:solidFill>
                  <a:schemeClr val="tx1"/>
                </a:solidFill>
                <a:latin typeface="+mj-lt"/>
                <a:ea typeface="+mj-ea"/>
                <a:cs typeface="+mj-cs"/>
              </a:rPr>
              <a:t>quadri</a:t>
            </a:r>
            <a:r>
              <a:rPr lang="en-US" sz="4500" kern="1200" dirty="0">
                <a:solidFill>
                  <a:schemeClr val="tx1"/>
                </a:solidFill>
                <a:latin typeface="+mj-lt"/>
                <a:ea typeface="+mj-ea"/>
                <a:cs typeface="+mj-cs"/>
              </a:rPr>
              <a:t> SUA-</a:t>
            </a:r>
            <a:r>
              <a:rPr lang="en-US" sz="4500" kern="1200" dirty="0" err="1">
                <a:solidFill>
                  <a:schemeClr val="tx1"/>
                </a:solidFill>
                <a:latin typeface="+mj-lt"/>
                <a:ea typeface="+mj-ea"/>
                <a:cs typeface="+mj-cs"/>
              </a:rPr>
              <a:t>CdS</a:t>
            </a:r>
            <a:r>
              <a:rPr lang="en-US" sz="4500" kern="1200" dirty="0">
                <a:solidFill>
                  <a:schemeClr val="tx1"/>
                </a:solidFill>
                <a:latin typeface="+mj-lt"/>
                <a:ea typeface="+mj-ea"/>
                <a:cs typeface="+mj-cs"/>
              </a:rPr>
              <a:t> (</a:t>
            </a:r>
            <a:r>
              <a:rPr lang="en-US" sz="4500" kern="1200" dirty="0" err="1">
                <a:solidFill>
                  <a:schemeClr val="tx1"/>
                </a:solidFill>
                <a:latin typeface="+mj-lt"/>
                <a:ea typeface="+mj-ea"/>
                <a:cs typeface="+mj-cs"/>
              </a:rPr>
              <a:t>sezione</a:t>
            </a:r>
            <a:r>
              <a:rPr lang="en-US" sz="4500" kern="1200" dirty="0">
                <a:solidFill>
                  <a:schemeClr val="tx1"/>
                </a:solidFill>
                <a:latin typeface="+mj-lt"/>
                <a:ea typeface="+mj-ea"/>
                <a:cs typeface="+mj-cs"/>
              </a:rPr>
              <a:t> «</a:t>
            </a:r>
            <a:r>
              <a:rPr lang="en-US" sz="4500" kern="1200" dirty="0" err="1">
                <a:solidFill>
                  <a:schemeClr val="tx1"/>
                </a:solidFill>
                <a:latin typeface="+mj-lt"/>
                <a:ea typeface="+mj-ea"/>
                <a:cs typeface="+mj-cs"/>
              </a:rPr>
              <a:t>qualità</a:t>
            </a:r>
            <a:r>
              <a:rPr lang="en-US" sz="4500" kern="1200" dirty="0">
                <a:solidFill>
                  <a:schemeClr val="tx1"/>
                </a:solidFill>
                <a:latin typeface="+mj-lt"/>
                <a:ea typeface="+mj-ea"/>
                <a:cs typeface="+mj-cs"/>
              </a:rPr>
              <a:t>»)</a:t>
            </a:r>
          </a:p>
        </p:txBody>
      </p:sp>
      <p:sp>
        <p:nvSpPr>
          <p:cNvPr id="8" name="Segnaposto testo 7"/>
          <p:cNvSpPr>
            <a:spLocks noGrp="1"/>
          </p:cNvSpPr>
          <p:nvPr>
            <p:ph type="body" idx="1"/>
          </p:nvPr>
        </p:nvSpPr>
        <p:spPr>
          <a:xfrm>
            <a:off x="1966912" y="5645150"/>
            <a:ext cx="8258176" cy="631825"/>
          </a:xfrm>
        </p:spPr>
        <p:txBody>
          <a:bodyPr vert="horz" lIns="91440" tIns="45720" rIns="91440" bIns="45720" rtlCol="0" anchor="ctr">
            <a:normAutofit/>
          </a:bodyPr>
          <a:lstStyle/>
          <a:p>
            <a:pPr algn="ctr"/>
            <a:endParaRPr lang="en-US" sz="2800" kern="1200">
              <a:solidFill>
                <a:schemeClr val="tx1"/>
              </a:solidFill>
              <a:latin typeface="+mn-lt"/>
              <a:ea typeface="+mn-ea"/>
              <a:cs typeface="+mn-cs"/>
            </a:endParaRPr>
          </a:p>
        </p:txBody>
      </p:sp>
      <p:sp>
        <p:nvSpPr>
          <p:cNvPr id="30" name="Rectangle 29">
            <a:extLst>
              <a:ext uri="{FF2B5EF4-FFF2-40B4-BE49-F238E27FC236}">
                <a16:creationId xmlns:a16="http://schemas.microsoft.com/office/drawing/2014/main"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vert="horz" lIns="91440" tIns="45720" rIns="91440" bIns="45720" rtlCol="0" anchor="ctr">
            <a:normAutofit/>
          </a:bodyPr>
          <a:lstStyle/>
          <a:p>
            <a:pPr>
              <a:spcAft>
                <a:spcPts val="600"/>
              </a:spcAft>
            </a:pPr>
            <a:r>
              <a:rPr lang="it-IT" sz="1100" smtClean="0">
                <a:solidFill>
                  <a:schemeClr val="tx1">
                    <a:lumMod val="50000"/>
                    <a:lumOff val="50000"/>
                  </a:schemeClr>
                </a:solidFill>
              </a:rPr>
              <a:t>5 maggio 2022</a:t>
            </a:r>
            <a:endParaRPr lang="en-US" sz="1100">
              <a:solidFill>
                <a:schemeClr val="tx1">
                  <a:lumMod val="50000"/>
                  <a:lumOff val="50000"/>
                </a:schemeClr>
              </a:solidFill>
            </a:endParaRPr>
          </a:p>
        </p:txBody>
      </p:sp>
      <p:sp>
        <p:nvSpPr>
          <p:cNvPr id="5" name="Segnaposto piè di pagina 4"/>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it-IT" kern="1200" smtClean="0">
                <a:solidFill>
                  <a:schemeClr val="tx1">
                    <a:lumMod val="50000"/>
                    <a:lumOff val="50000"/>
                  </a:schemeClr>
                </a:solidFill>
                <a:latin typeface="+mn-lt"/>
                <a:ea typeface="+mn-ea"/>
                <a:cs typeface="+mn-cs"/>
              </a:rPr>
              <a:t>Presidio della Qualità e UO Off.f</a:t>
            </a:r>
            <a:endParaRPr lang="en-US" kern="1200">
              <a:solidFill>
                <a:schemeClr val="tx1">
                  <a:lumMod val="50000"/>
                  <a:lumOff val="50000"/>
                </a:schemeClr>
              </a:solidFill>
              <a:latin typeface="+mn-lt"/>
              <a:ea typeface="+mn-ea"/>
              <a:cs typeface="+mn-cs"/>
            </a:endParaRPr>
          </a:p>
        </p:txBody>
      </p:sp>
      <p:sp>
        <p:nvSpPr>
          <p:cNvPr id="6" name="Segnaposto numero diapositiva 5"/>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C9E3DD51-94F6-314F-B6AE-1F691EBBCC21}" type="slidenum">
              <a:rPr lang="en-US">
                <a:solidFill>
                  <a:schemeClr val="tx1">
                    <a:lumMod val="50000"/>
                    <a:lumOff val="50000"/>
                  </a:schemeClr>
                </a:solidFill>
              </a:rPr>
              <a:pPr>
                <a:spcAft>
                  <a:spcPts val="600"/>
                </a:spcAft>
              </a:pPr>
              <a:t>17</a:t>
            </a:fld>
            <a:endParaRPr lang="en-US">
              <a:solidFill>
                <a:schemeClr val="tx1">
                  <a:lumMod val="50000"/>
                  <a:lumOff val="50000"/>
                </a:schemeClr>
              </a:solidFill>
            </a:endParaRPr>
          </a:p>
        </p:txBody>
      </p:sp>
    </p:spTree>
    <p:extLst>
      <p:ext uri="{BB962C8B-B14F-4D97-AF65-F5344CB8AC3E}">
        <p14:creationId xmlns:p14="http://schemas.microsoft.com/office/powerpoint/2010/main" val="3250681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noProof="0" dirty="0"/>
              <a:t>Dove si trova la SUA-</a:t>
            </a:r>
            <a:r>
              <a:rPr lang="it-IT" noProof="0" dirty="0" err="1"/>
              <a:t>CdS</a:t>
            </a:r>
            <a:r>
              <a:rPr lang="it-IT" noProof="0" dirty="0"/>
              <a:t>?</a:t>
            </a:r>
          </a:p>
        </p:txBody>
      </p:sp>
      <p:sp>
        <p:nvSpPr>
          <p:cNvPr id="4" name="Segnaposto data 3"/>
          <p:cNvSpPr>
            <a:spLocks noGrp="1"/>
          </p:cNvSpPr>
          <p:nvPr>
            <p:ph type="dt" sz="half" idx="10"/>
          </p:nvPr>
        </p:nvSpPr>
        <p:spPr/>
        <p:txBody>
          <a:bodyPr/>
          <a:lstStyle/>
          <a:p>
            <a:r>
              <a:rPr lang="it-IT" smtClean="0"/>
              <a:t>5 maggio 2022</a:t>
            </a:r>
            <a:endParaRPr lang="en-US"/>
          </a:p>
        </p:txBody>
      </p:sp>
      <p:sp>
        <p:nvSpPr>
          <p:cNvPr id="5" name="Segnaposto piè di pagina 4"/>
          <p:cNvSpPr>
            <a:spLocks noGrp="1"/>
          </p:cNvSpPr>
          <p:nvPr>
            <p:ph type="ftr" sz="quarter" idx="11"/>
          </p:nvPr>
        </p:nvSpPr>
        <p:spPr/>
        <p:txBody>
          <a:bodyPr/>
          <a:lstStyle/>
          <a:p>
            <a:r>
              <a:rPr lang="it-IT" smtClean="0"/>
              <a:t>Presidio della Qualità e UO Off.f</a:t>
            </a:r>
            <a:endParaRPr lang="en-US"/>
          </a:p>
        </p:txBody>
      </p:sp>
      <p:sp>
        <p:nvSpPr>
          <p:cNvPr id="6" name="Segnaposto numero diapositiva 5"/>
          <p:cNvSpPr>
            <a:spLocks noGrp="1"/>
          </p:cNvSpPr>
          <p:nvPr>
            <p:ph type="sldNum" sz="quarter" idx="12"/>
          </p:nvPr>
        </p:nvSpPr>
        <p:spPr/>
        <p:txBody>
          <a:bodyPr/>
          <a:lstStyle/>
          <a:p>
            <a:fld id="{C9E3DD51-94F6-314F-B6AE-1F691EBBCC21}" type="slidenum">
              <a:rPr lang="en-US" smtClean="0"/>
              <a:t>18</a:t>
            </a:fld>
            <a:endParaRPr lang="en-US"/>
          </a:p>
        </p:txBody>
      </p:sp>
      <p:sp>
        <p:nvSpPr>
          <p:cNvPr id="3" name="Segnaposto contenuto 2"/>
          <p:cNvSpPr>
            <a:spLocks noGrp="1"/>
          </p:cNvSpPr>
          <p:nvPr>
            <p:ph idx="1"/>
          </p:nvPr>
        </p:nvSpPr>
        <p:spPr>
          <a:xfrm>
            <a:off x="2086762" y="1610691"/>
            <a:ext cx="8229600" cy="4213371"/>
          </a:xfrm>
        </p:spPr>
        <p:txBody>
          <a:bodyPr/>
          <a:lstStyle/>
          <a:p>
            <a:pPr marL="514350" indent="-514350">
              <a:buFont typeface="+mj-lt"/>
              <a:buAutoNum type="arabicPeriod"/>
            </a:pPr>
            <a:r>
              <a:rPr lang="it-IT" u="sng" dirty="0">
                <a:hlinkClick r:id="rId3"/>
              </a:rPr>
              <a:t>https://loginmiur.cineca.it/</a:t>
            </a:r>
            <a:r>
              <a:rPr lang="it-IT" dirty="0"/>
              <a:t> </a:t>
            </a:r>
          </a:p>
          <a:p>
            <a:pPr marL="514350" indent="-514350">
              <a:buFont typeface="+mj-lt"/>
              <a:buAutoNum type="arabicPeriod"/>
            </a:pPr>
            <a:r>
              <a:rPr lang="it-IT" noProof="0" dirty="0"/>
              <a:t>Sua-CdS </a:t>
            </a:r>
            <a:r>
              <a:rPr lang="it-IT" noProof="0" dirty="0" smtClean="0"/>
              <a:t>anno di interesse</a:t>
            </a:r>
            <a:endParaRPr lang="it-IT" noProof="0" dirty="0"/>
          </a:p>
          <a:p>
            <a:pPr marL="514350" indent="-514350">
              <a:buFont typeface="+mj-lt"/>
              <a:buAutoNum type="arabicPeriod"/>
            </a:pPr>
            <a:r>
              <a:rPr lang="it-IT" dirty="0">
                <a:sym typeface="Wingdings" panose="05000000000000000000" pitchFamily="2" charset="2"/>
              </a:rPr>
              <a:t>V</a:t>
            </a:r>
            <a:r>
              <a:rPr lang="it-IT" noProof="0" dirty="0" err="1">
                <a:sym typeface="Wingdings" panose="05000000000000000000" pitchFamily="2" charset="2"/>
              </a:rPr>
              <a:t>isualizza</a:t>
            </a:r>
            <a:r>
              <a:rPr lang="it-IT" noProof="0" dirty="0">
                <a:sym typeface="Wingdings" panose="05000000000000000000" pitchFamily="2" charset="2"/>
              </a:rPr>
              <a:t> schede</a:t>
            </a:r>
            <a:endParaRPr lang="it-IT" noProof="0" dirty="0"/>
          </a:p>
        </p:txBody>
      </p:sp>
      <p:sp>
        <p:nvSpPr>
          <p:cNvPr id="7" name="Freccia a destra 6">
            <a:hlinkClick r:id="" action="ppaction://hlinkshowjump?jump=nextslide"/>
          </p:cNvPr>
          <p:cNvSpPr/>
          <p:nvPr/>
        </p:nvSpPr>
        <p:spPr>
          <a:xfrm rot="1717985">
            <a:off x="7121274" y="5065894"/>
            <a:ext cx="1286347" cy="923454"/>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2800" b="1"/>
          </a:p>
        </p:txBody>
      </p:sp>
      <p:pic>
        <p:nvPicPr>
          <p:cNvPr id="9" name="Immagine 8" descr="fig3.tiff"/>
          <p:cNvPicPr>
            <a:picLocks noChangeAspect="1"/>
          </p:cNvPicPr>
          <p:nvPr/>
        </p:nvPicPr>
        <p:blipFill rotWithShape="1">
          <a:blip r:embed="rId4">
            <a:extLst>
              <a:ext uri="{28A0092B-C50C-407E-A947-70E740481C1C}">
                <a14:useLocalDpi xmlns:a14="http://schemas.microsoft.com/office/drawing/2010/main" val="0"/>
              </a:ext>
            </a:extLst>
          </a:blip>
          <a:srcRect t="65719" r="48313" b="5294"/>
          <a:stretch/>
        </p:blipFill>
        <p:spPr>
          <a:xfrm>
            <a:off x="2086765" y="3504557"/>
            <a:ext cx="4122349" cy="993972"/>
          </a:xfrm>
          <a:prstGeom prst="rect">
            <a:avLst/>
          </a:prstGeom>
        </p:spPr>
      </p:pic>
      <p:sp>
        <p:nvSpPr>
          <p:cNvPr id="12" name="Ovale 11"/>
          <p:cNvSpPr/>
          <p:nvPr/>
        </p:nvSpPr>
        <p:spPr>
          <a:xfrm>
            <a:off x="2233332" y="3363696"/>
            <a:ext cx="602343" cy="60234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2</a:t>
            </a:r>
          </a:p>
        </p:txBody>
      </p:sp>
      <p:sp>
        <p:nvSpPr>
          <p:cNvPr id="10" name="Ovale 9"/>
          <p:cNvSpPr/>
          <p:nvPr/>
        </p:nvSpPr>
        <p:spPr>
          <a:xfrm>
            <a:off x="7242631" y="1580502"/>
            <a:ext cx="602343" cy="60234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1</a:t>
            </a:r>
          </a:p>
        </p:txBody>
      </p:sp>
      <p:sp>
        <p:nvSpPr>
          <p:cNvPr id="15" name="Freccia a destra 14">
            <a:hlinkClick r:id="" action="ppaction://hlinkshowjump?jump=nextslide"/>
          </p:cNvPr>
          <p:cNvSpPr/>
          <p:nvPr/>
        </p:nvSpPr>
        <p:spPr>
          <a:xfrm rot="1717985">
            <a:off x="6543950" y="2810633"/>
            <a:ext cx="1286347" cy="923454"/>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2800" b="1"/>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0004" y="1417641"/>
            <a:ext cx="271462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718" y="4448178"/>
            <a:ext cx="923925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e 12"/>
          <p:cNvSpPr/>
          <p:nvPr/>
        </p:nvSpPr>
        <p:spPr>
          <a:xfrm>
            <a:off x="1585013" y="4646922"/>
            <a:ext cx="602343" cy="60234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3</a:t>
            </a:r>
          </a:p>
        </p:txBody>
      </p:sp>
      <p:sp>
        <p:nvSpPr>
          <p:cNvPr id="18" name="Freccia a destra 17">
            <a:hlinkClick r:id="" action="ppaction://hlinkshowjump?jump=nextslide"/>
          </p:cNvPr>
          <p:cNvSpPr/>
          <p:nvPr/>
        </p:nvSpPr>
        <p:spPr>
          <a:xfrm rot="1717985">
            <a:off x="7385234" y="5546279"/>
            <a:ext cx="1286347" cy="923454"/>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2800" b="1"/>
          </a:p>
        </p:txBody>
      </p:sp>
    </p:spTree>
    <p:extLst>
      <p:ext uri="{BB962C8B-B14F-4D97-AF65-F5344CB8AC3E}">
        <p14:creationId xmlns:p14="http://schemas.microsoft.com/office/powerpoint/2010/main" val="116448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81013" y="327026"/>
            <a:ext cx="3495901" cy="2287588"/>
          </a:xfrm>
        </p:spPr>
        <p:txBody>
          <a:bodyPr vert="horz" lIns="91440" tIns="45720" rIns="91440" bIns="45720" rtlCol="0" anchor="ctr">
            <a:normAutofit/>
          </a:bodyPr>
          <a:lstStyle/>
          <a:p>
            <a:r>
              <a:rPr lang="en-US" sz="3600" dirty="0"/>
              <a:t>SUA-</a:t>
            </a:r>
            <a:r>
              <a:rPr lang="en-US" sz="3600" dirty="0" err="1"/>
              <a:t>CdS</a:t>
            </a:r>
            <a:r>
              <a:rPr lang="en-US" sz="3600" dirty="0"/>
              <a:t/>
            </a:r>
            <a:br>
              <a:rPr lang="en-US" sz="3600" dirty="0"/>
            </a:br>
            <a:r>
              <a:rPr lang="en-US" sz="3600" dirty="0" err="1"/>
              <a:t>Sezione</a:t>
            </a:r>
            <a:r>
              <a:rPr lang="en-US" sz="3600" dirty="0"/>
              <a:t> «</a:t>
            </a:r>
            <a:r>
              <a:rPr lang="en-US" sz="3600" dirty="0" err="1"/>
              <a:t>qualità</a:t>
            </a:r>
            <a:r>
              <a:rPr lang="en-US" sz="3600" dirty="0"/>
              <a:t>»</a:t>
            </a:r>
          </a:p>
        </p:txBody>
      </p:sp>
      <p:sp>
        <p:nvSpPr>
          <p:cNvPr id="5" name="Rettangolo 4"/>
          <p:cNvSpPr/>
          <p:nvPr/>
        </p:nvSpPr>
        <p:spPr>
          <a:xfrm>
            <a:off x="4223982" y="327026"/>
            <a:ext cx="7485413" cy="228758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dirty="0"/>
              <a:t>Come </a:t>
            </a:r>
            <a:r>
              <a:rPr lang="en-US" dirty="0" err="1"/>
              <a:t>è</a:t>
            </a:r>
            <a:r>
              <a:rPr lang="en-US" dirty="0"/>
              <a:t> </a:t>
            </a:r>
            <a:r>
              <a:rPr lang="en-US" dirty="0" err="1"/>
              <a:t>stato</a:t>
            </a:r>
            <a:r>
              <a:rPr lang="en-US" dirty="0"/>
              <a:t> </a:t>
            </a:r>
            <a:r>
              <a:rPr lang="en-US" b="1" dirty="0" err="1"/>
              <a:t>progettato</a:t>
            </a:r>
            <a:r>
              <a:rPr lang="en-US" b="1" dirty="0"/>
              <a:t> </a:t>
            </a:r>
            <a:r>
              <a:rPr lang="en-US" dirty="0" err="1"/>
              <a:t>il</a:t>
            </a:r>
            <a:r>
              <a:rPr lang="en-US" dirty="0"/>
              <a:t> </a:t>
            </a:r>
            <a:r>
              <a:rPr lang="en-US" dirty="0" err="1"/>
              <a:t>CdS</a:t>
            </a:r>
            <a:r>
              <a:rPr lang="en-US" dirty="0"/>
              <a:t> (</a:t>
            </a:r>
            <a:r>
              <a:rPr lang="en-US" dirty="0" err="1"/>
              <a:t>sezione</a:t>
            </a:r>
            <a:r>
              <a:rPr lang="en-US" dirty="0"/>
              <a:t> A), </a:t>
            </a:r>
          </a:p>
          <a:p>
            <a:pPr marL="285750" indent="-228600">
              <a:lnSpc>
                <a:spcPct val="90000"/>
              </a:lnSpc>
              <a:spcAft>
                <a:spcPts val="600"/>
              </a:spcAft>
              <a:buFont typeface="Arial" panose="020B0604020202020204" pitchFamily="34" charset="0"/>
              <a:buChar char="•"/>
            </a:pPr>
            <a:r>
              <a:rPr lang="en-US" dirty="0"/>
              <a:t>Piano </a:t>
            </a:r>
            <a:r>
              <a:rPr lang="en-US" dirty="0" err="1"/>
              <a:t>degli</a:t>
            </a:r>
            <a:r>
              <a:rPr lang="en-US" dirty="0"/>
              <a:t> </a:t>
            </a:r>
            <a:r>
              <a:rPr lang="en-US" dirty="0" err="1"/>
              <a:t>studi</a:t>
            </a:r>
            <a:r>
              <a:rPr lang="en-US" dirty="0"/>
              <a:t> ed </a:t>
            </a:r>
            <a:r>
              <a:rPr lang="en-US" b="1" dirty="0" err="1"/>
              <a:t>erogazione</a:t>
            </a:r>
            <a:r>
              <a:rPr lang="en-US" dirty="0"/>
              <a:t> (</a:t>
            </a:r>
            <a:r>
              <a:rPr lang="en-US" dirty="0" err="1"/>
              <a:t>Sezione</a:t>
            </a:r>
            <a:r>
              <a:rPr lang="en-US" dirty="0"/>
              <a:t> B)</a:t>
            </a:r>
          </a:p>
          <a:p>
            <a:pPr marL="285750" indent="-228600">
              <a:lnSpc>
                <a:spcPct val="90000"/>
              </a:lnSpc>
              <a:spcAft>
                <a:spcPts val="600"/>
              </a:spcAft>
              <a:buFont typeface="Arial" panose="020B0604020202020204" pitchFamily="34" charset="0"/>
              <a:buChar char="•"/>
            </a:pPr>
            <a:r>
              <a:rPr lang="en-US" b="1" dirty="0" err="1"/>
              <a:t>Esito</a:t>
            </a:r>
            <a:r>
              <a:rPr lang="en-US" b="1" dirty="0"/>
              <a:t> </a:t>
            </a:r>
            <a:r>
              <a:rPr lang="en-US" dirty="0"/>
              <a:t>(</a:t>
            </a:r>
            <a:r>
              <a:rPr lang="en-US" dirty="0" err="1"/>
              <a:t>sezione</a:t>
            </a:r>
            <a:r>
              <a:rPr lang="en-US" dirty="0"/>
              <a:t> C)</a:t>
            </a:r>
          </a:p>
          <a:p>
            <a:pPr marL="285750" indent="-228600">
              <a:lnSpc>
                <a:spcPct val="90000"/>
              </a:lnSpc>
              <a:spcAft>
                <a:spcPts val="600"/>
              </a:spcAft>
              <a:buFont typeface="Arial" panose="020B0604020202020204" pitchFamily="34" charset="0"/>
              <a:buChar char="•"/>
            </a:pPr>
            <a:r>
              <a:rPr lang="en-US" b="1" dirty="0"/>
              <a:t>AQ</a:t>
            </a:r>
            <a:r>
              <a:rPr lang="en-US" dirty="0"/>
              <a:t> (</a:t>
            </a:r>
            <a:r>
              <a:rPr lang="en-US" dirty="0" err="1"/>
              <a:t>Sezione</a:t>
            </a:r>
            <a:r>
              <a:rPr lang="en-US" dirty="0"/>
              <a:t> D)</a:t>
            </a:r>
          </a:p>
          <a:p>
            <a:pPr marL="285750" indent="-228600">
              <a:lnSpc>
                <a:spcPct val="90000"/>
              </a:lnSpc>
              <a:spcAft>
                <a:spcPts val="600"/>
              </a:spcAft>
              <a:buFont typeface="Arial" panose="020B0604020202020204" pitchFamily="34" charset="0"/>
              <a:buChar char="•"/>
            </a:pPr>
            <a:r>
              <a:rPr lang="it-IT" dirty="0"/>
              <a:t>A, B, C pubblicate su </a:t>
            </a:r>
            <a:r>
              <a:rPr lang="it-IT" dirty="0">
                <a:hlinkClick r:id="rId3"/>
              </a:rPr>
              <a:t>www.universitaly.it</a:t>
            </a:r>
            <a:endParaRPr lang="it-IT" dirty="0"/>
          </a:p>
        </p:txBody>
      </p:sp>
      <p:pic>
        <p:nvPicPr>
          <p:cNvPr id="1026"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7454"/>
          <a:stretch/>
        </p:blipFill>
        <p:spPr bwMode="auto">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data 2"/>
          <p:cNvSpPr>
            <a:spLocks noGrp="1"/>
          </p:cNvSpPr>
          <p:nvPr>
            <p:ph type="dt" sz="half" idx="10"/>
          </p:nvPr>
        </p:nvSpPr>
        <p:spPr/>
        <p:txBody>
          <a:bodyPr/>
          <a:lstStyle/>
          <a:p>
            <a:r>
              <a:rPr lang="it-IT" smtClean="0"/>
              <a:t>5 maggio 2022</a:t>
            </a:r>
            <a:endParaRPr lang="it-IT"/>
          </a:p>
        </p:txBody>
      </p:sp>
      <p:sp>
        <p:nvSpPr>
          <p:cNvPr id="4" name="Segnaposto piè di pagina 3"/>
          <p:cNvSpPr>
            <a:spLocks noGrp="1"/>
          </p:cNvSpPr>
          <p:nvPr>
            <p:ph type="ftr" sz="quarter" idx="11"/>
          </p:nvPr>
        </p:nvSpPr>
        <p:spPr/>
        <p:txBody>
          <a:bodyPr/>
          <a:lstStyle/>
          <a:p>
            <a:r>
              <a:rPr lang="it-IT" smtClean="0"/>
              <a:t>Presidio della Qualità e UO Off.f</a:t>
            </a:r>
            <a:endParaRPr lang="it-IT"/>
          </a:p>
        </p:txBody>
      </p:sp>
      <p:sp>
        <p:nvSpPr>
          <p:cNvPr id="6" name="Segnaposto numero diapositiva 5"/>
          <p:cNvSpPr>
            <a:spLocks noGrp="1"/>
          </p:cNvSpPr>
          <p:nvPr>
            <p:ph type="sldNum" sz="quarter" idx="12"/>
          </p:nvPr>
        </p:nvSpPr>
        <p:spPr/>
        <p:txBody>
          <a:bodyPr/>
          <a:lstStyle/>
          <a:p>
            <a:fld id="{06A61EBC-E50C-FE40-B1FF-267D0CA576E6}" type="slidenum">
              <a:rPr lang="it-IT" smtClean="0"/>
              <a:t>19</a:t>
            </a:fld>
            <a:endParaRPr lang="it-IT"/>
          </a:p>
        </p:txBody>
      </p:sp>
    </p:spTree>
    <p:extLst>
      <p:ext uri="{BB962C8B-B14F-4D97-AF65-F5344CB8AC3E}">
        <p14:creationId xmlns:p14="http://schemas.microsoft.com/office/powerpoint/2010/main" val="3524772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a:normAutofit/>
          </a:bodyPr>
          <a:lstStyle/>
          <a:p>
            <a:pPr algn="ctr"/>
            <a:r>
              <a:rPr lang="it-IT" dirty="0"/>
              <a:t>Agenda</a:t>
            </a:r>
            <a:endParaRPr lang="it-IT"/>
          </a:p>
        </p:txBody>
      </p:sp>
      <p:sp>
        <p:nvSpPr>
          <p:cNvPr id="4" name="Segnaposto data 3"/>
          <p:cNvSpPr>
            <a:spLocks noGrp="1"/>
          </p:cNvSpPr>
          <p:nvPr>
            <p:ph type="dt" sz="half" idx="10"/>
          </p:nvPr>
        </p:nvSpPr>
        <p:spPr>
          <a:xfrm>
            <a:off x="838200" y="6356350"/>
            <a:ext cx="2743200" cy="365125"/>
          </a:xfrm>
        </p:spPr>
        <p:txBody>
          <a:bodyPr>
            <a:normAutofit/>
          </a:bodyPr>
          <a:lstStyle/>
          <a:p>
            <a:pPr>
              <a:spcAft>
                <a:spcPts val="600"/>
              </a:spcAft>
            </a:pPr>
            <a:r>
              <a:rPr lang="it-IT" smtClean="0"/>
              <a:t>5 maggio 2022</a:t>
            </a:r>
            <a:endParaRPr lang="en-US"/>
          </a:p>
        </p:txBody>
      </p:sp>
      <p:sp>
        <p:nvSpPr>
          <p:cNvPr id="5" name="Segnaposto piè di pagina 4"/>
          <p:cNvSpPr>
            <a:spLocks noGrp="1"/>
          </p:cNvSpPr>
          <p:nvPr>
            <p:ph type="ftr" sz="quarter" idx="11"/>
          </p:nvPr>
        </p:nvSpPr>
        <p:spPr>
          <a:xfrm>
            <a:off x="4038600" y="6356350"/>
            <a:ext cx="4114800" cy="365125"/>
          </a:xfrm>
        </p:spPr>
        <p:txBody>
          <a:bodyPr>
            <a:normAutofit/>
          </a:bodyPr>
          <a:lstStyle/>
          <a:p>
            <a:pPr>
              <a:spcAft>
                <a:spcPts val="600"/>
              </a:spcAft>
            </a:pPr>
            <a:r>
              <a:rPr lang="it-IT" smtClean="0"/>
              <a:t>Presidio della Qualità e UO Off.f</a:t>
            </a:r>
            <a:endParaRPr lang="en-US"/>
          </a:p>
        </p:txBody>
      </p:sp>
      <p:sp>
        <p:nvSpPr>
          <p:cNvPr id="6" name="Segnaposto numero diapositiva 5"/>
          <p:cNvSpPr>
            <a:spLocks noGrp="1"/>
          </p:cNvSpPr>
          <p:nvPr>
            <p:ph type="sldNum" sz="quarter" idx="12"/>
          </p:nvPr>
        </p:nvSpPr>
        <p:spPr>
          <a:xfrm>
            <a:off x="8610600" y="6356350"/>
            <a:ext cx="2743200" cy="365125"/>
          </a:xfrm>
        </p:spPr>
        <p:txBody>
          <a:bodyPr>
            <a:normAutofit/>
          </a:bodyPr>
          <a:lstStyle/>
          <a:p>
            <a:pPr>
              <a:spcAft>
                <a:spcPts val="600"/>
              </a:spcAft>
            </a:pPr>
            <a:fld id="{C9E3DD51-94F6-314F-B6AE-1F691EBBCC21}" type="slidenum">
              <a:rPr lang="en-US" smtClean="0"/>
              <a:pPr>
                <a:spcAft>
                  <a:spcPts val="600"/>
                </a:spcAft>
              </a:pPr>
              <a:t>2</a:t>
            </a:fld>
            <a:endParaRPr lang="en-US"/>
          </a:p>
        </p:txBody>
      </p:sp>
      <p:graphicFrame>
        <p:nvGraphicFramePr>
          <p:cNvPr id="8" name="Segnaposto contenuto 2">
            <a:extLst>
              <a:ext uri="{FF2B5EF4-FFF2-40B4-BE49-F238E27FC236}">
                <a16:creationId xmlns:a16="http://schemas.microsoft.com/office/drawing/2014/main" id="{573CBC0C-CF22-4537-B871-31CD6010048F}"/>
              </a:ext>
            </a:extLst>
          </p:cNvPr>
          <p:cNvGraphicFramePr>
            <a:graphicFrameLocks noGrp="1"/>
          </p:cNvGraphicFramePr>
          <p:nvPr>
            <p:ph idx="1"/>
            <p:extLst>
              <p:ext uri="{D42A27DB-BD31-4B8C-83A1-F6EECF244321}">
                <p14:modId xmlns:p14="http://schemas.microsoft.com/office/powerpoint/2010/main" val="39767259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5801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56350"/>
            <a:ext cx="2743200" cy="365125"/>
          </a:xfrm>
        </p:spPr>
        <p:txBody>
          <a:bodyPr>
            <a:normAutofit/>
          </a:bodyPr>
          <a:lstStyle/>
          <a:p>
            <a:pPr>
              <a:spcAft>
                <a:spcPts val="600"/>
              </a:spcAft>
            </a:pPr>
            <a:r>
              <a:rPr lang="it-IT" smtClean="0"/>
              <a:t>5 maggio 2022</a:t>
            </a:r>
            <a:endParaRPr lang="en-US"/>
          </a:p>
        </p:txBody>
      </p:sp>
      <p:sp>
        <p:nvSpPr>
          <p:cNvPr id="3" name="Segnaposto piè di pagina 2"/>
          <p:cNvSpPr>
            <a:spLocks noGrp="1"/>
          </p:cNvSpPr>
          <p:nvPr>
            <p:ph type="ftr" sz="quarter" idx="11"/>
          </p:nvPr>
        </p:nvSpPr>
        <p:spPr>
          <a:xfrm>
            <a:off x="4038600" y="6356350"/>
            <a:ext cx="4114800" cy="365125"/>
          </a:xfrm>
        </p:spPr>
        <p:txBody>
          <a:bodyPr>
            <a:normAutofit/>
          </a:bodyPr>
          <a:lstStyle/>
          <a:p>
            <a:pPr>
              <a:spcAft>
                <a:spcPts val="600"/>
              </a:spcAft>
            </a:pPr>
            <a:r>
              <a:rPr lang="it-IT" smtClean="0"/>
              <a:t>Presidio della Qualità e UO Off.f</a:t>
            </a:r>
            <a:endParaRPr lang="en-US"/>
          </a:p>
        </p:txBody>
      </p:sp>
      <p:sp>
        <p:nvSpPr>
          <p:cNvPr id="4" name="Segnaposto numero diapositiva 3"/>
          <p:cNvSpPr>
            <a:spLocks noGrp="1"/>
          </p:cNvSpPr>
          <p:nvPr>
            <p:ph type="sldNum" sz="quarter" idx="12"/>
          </p:nvPr>
        </p:nvSpPr>
        <p:spPr>
          <a:xfrm>
            <a:off x="8610600" y="6356350"/>
            <a:ext cx="2743200" cy="365125"/>
          </a:xfrm>
        </p:spPr>
        <p:txBody>
          <a:bodyPr>
            <a:normAutofit/>
          </a:bodyPr>
          <a:lstStyle/>
          <a:p>
            <a:pPr>
              <a:spcAft>
                <a:spcPts val="600"/>
              </a:spcAft>
            </a:pPr>
            <a:fld id="{C9E3DD51-94F6-314F-B6AE-1F691EBBCC21}" type="slidenum">
              <a:rPr lang="en-US"/>
              <a:pPr>
                <a:spcAft>
                  <a:spcPts val="600"/>
                </a:spcAft>
              </a:pPr>
              <a:t>20</a:t>
            </a:fld>
            <a:endParaRPr lang="en-US"/>
          </a:p>
        </p:txBody>
      </p:sp>
      <p:graphicFrame>
        <p:nvGraphicFramePr>
          <p:cNvPr id="24" name="Segnaposto contenuto 9">
            <a:extLst>
              <a:ext uri="{FF2B5EF4-FFF2-40B4-BE49-F238E27FC236}">
                <a16:creationId xmlns:a16="http://schemas.microsoft.com/office/drawing/2014/main" id="{6B86C6CC-6A0B-4D7B-9EC8-3654DD47140C}"/>
              </a:ext>
            </a:extLst>
          </p:cNvPr>
          <p:cNvGraphicFramePr>
            <a:graphicFrameLocks noGrp="1"/>
          </p:cNvGraphicFramePr>
          <p:nvPr>
            <p:ph idx="1"/>
            <p:extLst>
              <p:ext uri="{D42A27DB-BD31-4B8C-83A1-F6EECF244321}">
                <p14:modId xmlns:p14="http://schemas.microsoft.com/office/powerpoint/2010/main" val="35916823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Picture 2">
            <a:extLst>
              <a:ext uri="{FF2B5EF4-FFF2-40B4-BE49-F238E27FC236}">
                <a16:creationId xmlns:a16="http://schemas.microsoft.com/office/drawing/2014/main" id="{4E4E1CED-15B8-1E4C-A336-37426998CA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524411"/>
            <a:ext cx="89916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4149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olo 3">
            <a:extLst>
              <a:ext uri="{FF2B5EF4-FFF2-40B4-BE49-F238E27FC236}">
                <a16:creationId xmlns:a16="http://schemas.microsoft.com/office/drawing/2014/main" id="{318F2DB7-DBE9-B44F-9CCB-8AC269BEB53B}"/>
              </a:ext>
            </a:extLst>
          </p:cNvPr>
          <p:cNvSpPr>
            <a:spLocks noGrp="1"/>
          </p:cNvSpPr>
          <p:nvPr>
            <p:ph type="title"/>
          </p:nvPr>
        </p:nvSpPr>
        <p:spPr>
          <a:xfrm>
            <a:off x="643467" y="640080"/>
            <a:ext cx="3096427" cy="5613236"/>
          </a:xfrm>
        </p:spPr>
        <p:txBody>
          <a:bodyPr anchor="ctr">
            <a:normAutofit/>
          </a:bodyPr>
          <a:lstStyle/>
          <a:p>
            <a:r>
              <a:rPr lang="it-IT" dirty="0">
                <a:solidFill>
                  <a:srgbClr val="FFFFFF"/>
                </a:solidFill>
              </a:rPr>
              <a:t>A. Obiettivi della formazione</a:t>
            </a:r>
          </a:p>
        </p:txBody>
      </p:sp>
      <p:sp>
        <p:nvSpPr>
          <p:cNvPr id="3" name="Segnaposto contenuto 2"/>
          <p:cNvSpPr>
            <a:spLocks noGrp="1"/>
          </p:cNvSpPr>
          <p:nvPr>
            <p:ph idx="1"/>
          </p:nvPr>
        </p:nvSpPr>
        <p:spPr>
          <a:xfrm>
            <a:off x="4654294" y="2204256"/>
            <a:ext cx="6848715" cy="2484884"/>
          </a:xfrm>
        </p:spPr>
        <p:txBody>
          <a:bodyPr anchor="ctr">
            <a:normAutofit/>
          </a:bodyPr>
          <a:lstStyle/>
          <a:p>
            <a:r>
              <a:rPr lang="it-IT" sz="1800" dirty="0"/>
              <a:t>Data in cui è avvenuta la/e consultazione/i</a:t>
            </a:r>
          </a:p>
          <a:p>
            <a:r>
              <a:rPr lang="it-IT" sz="1800" dirty="0"/>
              <a:t>Organo o il soggetto accademico che ha effettuato le consultazioni</a:t>
            </a:r>
          </a:p>
          <a:p>
            <a:r>
              <a:rPr lang="it-IT" sz="1800" dirty="0"/>
              <a:t>Organizzazioni consultate direttamente e indirettamente</a:t>
            </a:r>
          </a:p>
          <a:p>
            <a:r>
              <a:rPr lang="it-IT" sz="1800" dirty="0"/>
              <a:t>Modalità degli incontri e cadenza consultazioni</a:t>
            </a:r>
          </a:p>
          <a:p>
            <a:r>
              <a:rPr lang="it-IT" sz="1800" dirty="0"/>
              <a:t>Descrizione delle risultanze consultazione</a:t>
            </a:r>
          </a:p>
          <a:p>
            <a:r>
              <a:rPr lang="it-IT" sz="1800" dirty="0"/>
              <a:t>Allegati (verbali incontri)</a:t>
            </a:r>
          </a:p>
        </p:txBody>
      </p:sp>
      <p:pic>
        <p:nvPicPr>
          <p:cNvPr id="8" name="Picture 3">
            <a:extLst>
              <a:ext uri="{FF2B5EF4-FFF2-40B4-BE49-F238E27FC236}">
                <a16:creationId xmlns:a16="http://schemas.microsoft.com/office/drawing/2014/main" id="{CE97C03B-1C0F-DF4E-A0F3-ACEE7B9B56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50" r="12931"/>
          <a:stretch/>
        </p:blipFill>
        <p:spPr bwMode="auto">
          <a:xfrm>
            <a:off x="643467" y="829297"/>
            <a:ext cx="11136897" cy="7527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data 1"/>
          <p:cNvSpPr>
            <a:spLocks noGrp="1"/>
          </p:cNvSpPr>
          <p:nvPr>
            <p:ph type="dt" sz="half" idx="10"/>
          </p:nvPr>
        </p:nvSpPr>
        <p:spPr>
          <a:xfrm>
            <a:off x="643467" y="6356350"/>
            <a:ext cx="2937933" cy="365125"/>
          </a:xfrm>
        </p:spPr>
        <p:txBody>
          <a:bodyPr>
            <a:normAutofit/>
          </a:bodyPr>
          <a:lstStyle/>
          <a:p>
            <a:pPr>
              <a:spcAft>
                <a:spcPts val="600"/>
              </a:spcAft>
            </a:pPr>
            <a:r>
              <a:rPr lang="it-IT" smtClean="0">
                <a:solidFill>
                  <a:srgbClr val="FFFFFF">
                    <a:alpha val="80000"/>
                  </a:srgbClr>
                </a:solidFill>
              </a:rPr>
              <a:t>5 maggio 2022</a:t>
            </a:r>
            <a:endParaRPr lang="en-US">
              <a:solidFill>
                <a:srgbClr val="FFFFFF">
                  <a:alpha val="80000"/>
                </a:srgbClr>
              </a:solidFill>
            </a:endParaRPr>
          </a:p>
        </p:txBody>
      </p:sp>
      <p:sp>
        <p:nvSpPr>
          <p:cNvPr id="5" name="Segnaposto piè di pagina 4"/>
          <p:cNvSpPr>
            <a:spLocks noGrp="1"/>
          </p:cNvSpPr>
          <p:nvPr>
            <p:ph type="ftr" sz="quarter" idx="11"/>
          </p:nvPr>
        </p:nvSpPr>
        <p:spPr>
          <a:xfrm>
            <a:off x="4654294" y="6356350"/>
            <a:ext cx="5719488" cy="365125"/>
          </a:xfrm>
        </p:spPr>
        <p:txBody>
          <a:bodyPr>
            <a:normAutofit/>
          </a:bodyPr>
          <a:lstStyle/>
          <a:p>
            <a:pPr algn="l">
              <a:spcAft>
                <a:spcPts val="600"/>
              </a:spcAft>
            </a:pPr>
            <a:r>
              <a:rPr lang="it-IT" smtClean="0">
                <a:solidFill>
                  <a:prstClr val="black">
                    <a:tint val="75000"/>
                  </a:prstClr>
                </a:solidFill>
              </a:rPr>
              <a:t>Presidio della Qualità e UO Off.f</a:t>
            </a:r>
            <a:endParaRPr lang="en-US">
              <a:solidFill>
                <a:prstClr val="black">
                  <a:tint val="75000"/>
                </a:prstClr>
              </a:solidFill>
            </a:endParaRPr>
          </a:p>
        </p:txBody>
      </p:sp>
      <p:sp>
        <p:nvSpPr>
          <p:cNvPr id="6" name="Segnaposto numero diapositiva 5"/>
          <p:cNvSpPr>
            <a:spLocks noGrp="1"/>
          </p:cNvSpPr>
          <p:nvPr>
            <p:ph type="sldNum" sz="quarter" idx="12"/>
          </p:nvPr>
        </p:nvSpPr>
        <p:spPr>
          <a:xfrm>
            <a:off x="10534650" y="6356350"/>
            <a:ext cx="819150" cy="365125"/>
          </a:xfrm>
        </p:spPr>
        <p:txBody>
          <a:bodyPr>
            <a:normAutofit/>
          </a:bodyPr>
          <a:lstStyle/>
          <a:p>
            <a:pPr>
              <a:spcAft>
                <a:spcPts val="600"/>
              </a:spcAft>
            </a:pPr>
            <a:fld id="{C9E3DD51-94F6-314F-B6AE-1F691EBBCC21}" type="slidenum">
              <a:rPr lang="en-US">
                <a:solidFill>
                  <a:prstClr val="black">
                    <a:tint val="75000"/>
                  </a:prstClr>
                </a:solidFill>
              </a:rPr>
              <a:pPr>
                <a:spcAft>
                  <a:spcPts val="600"/>
                </a:spcAft>
              </a:pPr>
              <a:t>21</a:t>
            </a:fld>
            <a:endParaRPr lang="en-US">
              <a:solidFill>
                <a:prstClr val="black">
                  <a:tint val="75000"/>
                </a:prstClr>
              </a:solidFill>
            </a:endParaRPr>
          </a:p>
        </p:txBody>
      </p:sp>
      <p:sp>
        <p:nvSpPr>
          <p:cNvPr id="7" name="Fumetto 2 6"/>
          <p:cNvSpPr/>
          <p:nvPr/>
        </p:nvSpPr>
        <p:spPr>
          <a:xfrm>
            <a:off x="4986546" y="4956237"/>
            <a:ext cx="3101340" cy="1045011"/>
          </a:xfrm>
          <a:prstGeom prst="wedgeRoundRectCallout">
            <a:avLst>
              <a:gd name="adj1" fmla="val -66288"/>
              <a:gd name="adj2" fmla="val 69792"/>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A1a: prime consultazioni</a:t>
            </a:r>
          </a:p>
          <a:p>
            <a:pPr algn="ctr"/>
            <a:r>
              <a:rPr lang="it-IT" dirty="0" smtClean="0">
                <a:solidFill>
                  <a:schemeClr val="tx1"/>
                </a:solidFill>
              </a:rPr>
              <a:t>A1b: ultime consultazioni</a:t>
            </a:r>
            <a:endParaRPr lang="it-IT" dirty="0">
              <a:solidFill>
                <a:schemeClr val="tx1"/>
              </a:solidFill>
            </a:endParaRPr>
          </a:p>
        </p:txBody>
      </p:sp>
    </p:spTree>
    <p:extLst>
      <p:ext uri="{BB962C8B-B14F-4D97-AF65-F5344CB8AC3E}">
        <p14:creationId xmlns:p14="http://schemas.microsoft.com/office/powerpoint/2010/main" val="20163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1520" y="433705"/>
            <a:ext cx="10515600" cy="831215"/>
          </a:xfrm>
        </p:spPr>
        <p:txBody>
          <a:bodyPr>
            <a:normAutofit/>
          </a:bodyPr>
          <a:lstStyle/>
          <a:p>
            <a:pPr>
              <a:spcAft>
                <a:spcPts val="300"/>
              </a:spcAft>
            </a:pPr>
            <a:r>
              <a:rPr lang="it-IT" dirty="0"/>
              <a:t>Aspetti </a:t>
            </a:r>
            <a:r>
              <a:rPr lang="it-IT" dirty="0" smtClean="0"/>
              <a:t>di valutazione:</a:t>
            </a:r>
            <a:endParaRPr lang="it-IT" dirty="0"/>
          </a:p>
        </p:txBody>
      </p:sp>
      <p:sp>
        <p:nvSpPr>
          <p:cNvPr id="4" name="Segnaposto data 3"/>
          <p:cNvSpPr>
            <a:spLocks noGrp="1"/>
          </p:cNvSpPr>
          <p:nvPr>
            <p:ph type="dt" sz="half" idx="10"/>
          </p:nvPr>
        </p:nvSpPr>
        <p:spPr/>
        <p:txBody>
          <a:bodyPr/>
          <a:lstStyle/>
          <a:p>
            <a:r>
              <a:rPr lang="it-IT" smtClean="0"/>
              <a:t>5 maggio 2022</a:t>
            </a:r>
            <a:endParaRPr lang="it-IT"/>
          </a:p>
        </p:txBody>
      </p:sp>
      <p:sp>
        <p:nvSpPr>
          <p:cNvPr id="5" name="Segnaposto piè di pagina 4"/>
          <p:cNvSpPr>
            <a:spLocks noGrp="1"/>
          </p:cNvSpPr>
          <p:nvPr>
            <p:ph type="ftr" sz="quarter" idx="11"/>
          </p:nvPr>
        </p:nvSpPr>
        <p:spPr/>
        <p:txBody>
          <a:bodyPr/>
          <a:lstStyle/>
          <a:p>
            <a:r>
              <a:rPr lang="it-IT" smtClean="0"/>
              <a:t>Presidio della Qualità e UO Off.f</a:t>
            </a:r>
            <a:endParaRPr lang="it-IT"/>
          </a:p>
        </p:txBody>
      </p:sp>
      <p:sp>
        <p:nvSpPr>
          <p:cNvPr id="6" name="Segnaposto numero diapositiva 5"/>
          <p:cNvSpPr>
            <a:spLocks noGrp="1"/>
          </p:cNvSpPr>
          <p:nvPr>
            <p:ph type="sldNum" sz="quarter" idx="12"/>
          </p:nvPr>
        </p:nvSpPr>
        <p:spPr/>
        <p:txBody>
          <a:bodyPr/>
          <a:lstStyle/>
          <a:p>
            <a:fld id="{06A61EBC-E50C-FE40-B1FF-267D0CA576E6}" type="slidenum">
              <a:rPr lang="it-IT" smtClean="0"/>
              <a:t>22</a:t>
            </a:fld>
            <a:endParaRPr lang="it-IT"/>
          </a:p>
        </p:txBody>
      </p:sp>
      <p:sp>
        <p:nvSpPr>
          <p:cNvPr id="8" name="CasellaDiTesto 7"/>
          <p:cNvSpPr txBox="1"/>
          <p:nvPr/>
        </p:nvSpPr>
        <p:spPr>
          <a:xfrm>
            <a:off x="655320" y="1767840"/>
            <a:ext cx="9387840" cy="2031325"/>
          </a:xfrm>
          <a:prstGeom prst="rect">
            <a:avLst/>
          </a:prstGeom>
          <a:noFill/>
        </p:spPr>
        <p:txBody>
          <a:bodyPr wrap="square" rtlCol="0">
            <a:spAutoFit/>
          </a:bodyPr>
          <a:lstStyle/>
          <a:p>
            <a:pPr marL="285750" indent="-285750">
              <a:buFont typeface="Arial" panose="020B0604020202020204" pitchFamily="34" charset="0"/>
              <a:buChar char="•"/>
            </a:pPr>
            <a:r>
              <a:rPr lang="it-IT" dirty="0">
                <a:latin typeface="+mj-lt"/>
                <a:cs typeface="Arial" panose="020B0604020202020204" pitchFamily="34" charset="0"/>
              </a:rPr>
              <a:t>Approfondimento delle esigenze e le potenzialità di sviluppo dei settori di riferimento, </a:t>
            </a:r>
            <a:endParaRPr lang="it-IT" dirty="0" smtClean="0">
              <a:latin typeface="+mj-lt"/>
              <a:cs typeface="Arial" panose="020B0604020202020204" pitchFamily="34" charset="0"/>
            </a:endParaRPr>
          </a:p>
          <a:p>
            <a:pPr marL="285750" indent="-285750">
              <a:buFont typeface="Arial" panose="020B0604020202020204" pitchFamily="34" charset="0"/>
              <a:buChar char="•"/>
            </a:pPr>
            <a:r>
              <a:rPr lang="it-IT" dirty="0" smtClean="0">
                <a:latin typeface="+mj-lt"/>
                <a:cs typeface="Arial" panose="020B0604020202020204" pitchFamily="34" charset="0"/>
              </a:rPr>
              <a:t>Scelta </a:t>
            </a:r>
            <a:r>
              <a:rPr lang="it-IT" dirty="0">
                <a:latin typeface="+mj-lt"/>
                <a:cs typeface="Arial" panose="020B0604020202020204" pitchFamily="34" charset="0"/>
              </a:rPr>
              <a:t>delle parti interessate coerenti con profili culturali/professionali in </a:t>
            </a:r>
            <a:r>
              <a:rPr lang="it-IT" dirty="0" smtClean="0">
                <a:latin typeface="+mj-lt"/>
                <a:cs typeface="Arial" panose="020B0604020202020204" pitchFamily="34" charset="0"/>
              </a:rPr>
              <a:t>uscita</a:t>
            </a:r>
          </a:p>
          <a:p>
            <a:pPr marL="285750" indent="-285750">
              <a:buFont typeface="Arial" panose="020B0604020202020204" pitchFamily="34" charset="0"/>
              <a:buChar char="•"/>
            </a:pPr>
            <a:r>
              <a:rPr lang="it-IT" dirty="0" smtClean="0">
                <a:latin typeface="+mj-lt"/>
                <a:cs typeface="Arial" panose="020B0604020202020204" pitchFamily="34" charset="0"/>
              </a:rPr>
              <a:t>Presa </a:t>
            </a:r>
            <a:r>
              <a:rPr lang="it-IT" dirty="0">
                <a:latin typeface="+mj-lt"/>
                <a:cs typeface="Arial" panose="020B0604020202020204" pitchFamily="34" charset="0"/>
              </a:rPr>
              <a:t>in considerazione delle riflessioni emerse dalle consultazioni  </a:t>
            </a:r>
            <a:endParaRPr lang="it-IT" dirty="0" smtClean="0">
              <a:latin typeface="+mj-lt"/>
              <a:cs typeface="Arial" panose="020B0604020202020204" pitchFamily="34" charset="0"/>
            </a:endParaRPr>
          </a:p>
          <a:p>
            <a:pPr marL="285750" indent="-285750">
              <a:buFont typeface="Arial" panose="020B0604020202020204" pitchFamily="34" charset="0"/>
              <a:buChar char="•"/>
            </a:pPr>
            <a:r>
              <a:rPr lang="it-IT" dirty="0" smtClean="0">
                <a:latin typeface="+mj-lt"/>
                <a:ea typeface="Calibri" panose="020F0502020204030204" pitchFamily="34" charset="0"/>
                <a:cs typeface="Arial" panose="020B0604020202020204" pitchFamily="34" charset="0"/>
              </a:rPr>
              <a:t>Periodicità </a:t>
            </a:r>
            <a:r>
              <a:rPr lang="it-IT" dirty="0">
                <a:latin typeface="+mj-lt"/>
                <a:ea typeface="Calibri" panose="020F0502020204030204" pitchFamily="34" charset="0"/>
                <a:cs typeface="Arial" panose="020B0604020202020204" pitchFamily="34" charset="0"/>
              </a:rPr>
              <a:t>delle interazioni con le PI </a:t>
            </a:r>
            <a:r>
              <a:rPr lang="it-IT" dirty="0">
                <a:latin typeface="+mj-lt"/>
                <a:cs typeface="Arial" panose="020B0604020202020204" pitchFamily="34" charset="0"/>
              </a:rPr>
              <a:t>in funzione delle diverse esigenze di aggiornamento periodico dei profili </a:t>
            </a:r>
            <a:r>
              <a:rPr lang="it-IT" dirty="0" smtClean="0">
                <a:latin typeface="+mj-lt"/>
                <a:cs typeface="Arial" panose="020B0604020202020204" pitchFamily="34" charset="0"/>
              </a:rPr>
              <a:t>formativi</a:t>
            </a:r>
          </a:p>
          <a:p>
            <a:pPr marL="285750" indent="-285750">
              <a:buFont typeface="Arial" panose="020B0604020202020204" pitchFamily="34" charset="0"/>
              <a:buChar char="•"/>
            </a:pPr>
            <a:r>
              <a:rPr lang="it-IT" dirty="0" smtClean="0">
                <a:latin typeface="+mj-lt"/>
                <a:ea typeface="Calibri" panose="020F0502020204030204" pitchFamily="34" charset="0"/>
                <a:cs typeface="Arial" panose="020B0604020202020204" pitchFamily="34" charset="0"/>
              </a:rPr>
              <a:t>Modalità </a:t>
            </a:r>
            <a:r>
              <a:rPr lang="it-IT" dirty="0">
                <a:latin typeface="+mj-lt"/>
                <a:ea typeface="Calibri" panose="020F0502020204030204" pitchFamily="34" charset="0"/>
                <a:cs typeface="Arial" panose="020B0604020202020204" pitchFamily="34" charset="0"/>
              </a:rPr>
              <a:t>di interazione coerente con le caratteristiche del </a:t>
            </a:r>
            <a:r>
              <a:rPr lang="it-IT" dirty="0" smtClean="0">
                <a:latin typeface="+mj-lt"/>
                <a:ea typeface="Calibri" panose="020F0502020204030204" pitchFamily="34" charset="0"/>
                <a:cs typeface="Arial" panose="020B0604020202020204" pitchFamily="34" charset="0"/>
              </a:rPr>
              <a:t>CdS</a:t>
            </a:r>
          </a:p>
          <a:p>
            <a:pPr marL="285750" indent="-285750">
              <a:buFont typeface="Arial" panose="020B0604020202020204" pitchFamily="34" charset="0"/>
              <a:buChar char="•"/>
            </a:pPr>
            <a:r>
              <a:rPr lang="it-IT" dirty="0" smtClean="0">
                <a:latin typeface="+mj-lt"/>
                <a:ea typeface="Calibri" panose="020F0502020204030204" pitchFamily="34" charset="0"/>
                <a:cs typeface="Arial" panose="020B0604020202020204" pitchFamily="34" charset="0"/>
              </a:rPr>
              <a:t>Intensificazione </a:t>
            </a:r>
            <a:r>
              <a:rPr lang="it-IT" dirty="0">
                <a:latin typeface="+mj-lt"/>
                <a:ea typeface="Calibri" panose="020F0502020204030204" pitchFamily="34" charset="0"/>
                <a:cs typeface="Arial" panose="020B0604020202020204" pitchFamily="34" charset="0"/>
              </a:rPr>
              <a:t>dei contatti con le PI in caso di esiti occupazionali poco soddisfacenti</a:t>
            </a:r>
            <a:endParaRPr lang="it-IT" dirty="0">
              <a:latin typeface="+mj-lt"/>
              <a:cs typeface="Arial" panose="020B0604020202020204" pitchFamily="34" charset="0"/>
            </a:endParaRPr>
          </a:p>
        </p:txBody>
      </p:sp>
      <p:pic>
        <p:nvPicPr>
          <p:cNvPr id="9" name="Immagine 8" descr="Scuola, parte la valutazione esterna: i NEV stanno già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80608"/>
            <a:ext cx="1581150" cy="884312"/>
          </a:xfrm>
          <a:prstGeom prst="rect">
            <a:avLst/>
          </a:prstGeom>
        </p:spPr>
      </p:pic>
    </p:spTree>
    <p:extLst>
      <p:ext uri="{BB962C8B-B14F-4D97-AF65-F5344CB8AC3E}">
        <p14:creationId xmlns:p14="http://schemas.microsoft.com/office/powerpoint/2010/main" val="1741000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1727484"/>
            <a:ext cx="8229600" cy="4815209"/>
          </a:xfrm>
        </p:spPr>
        <p:txBody>
          <a:bodyPr>
            <a:normAutofit/>
          </a:bodyPr>
          <a:lstStyle/>
          <a:p>
            <a:r>
              <a:rPr lang="it-IT" dirty="0"/>
              <a:t>Vanno individuati </a:t>
            </a:r>
            <a:r>
              <a:rPr lang="it-IT" b="1" dirty="0"/>
              <a:t>uno o più profili professionali</a:t>
            </a:r>
          </a:p>
          <a:p>
            <a:r>
              <a:rPr lang="it-IT" b="1" dirty="0"/>
              <a:t>Per </a:t>
            </a:r>
            <a:r>
              <a:rPr lang="it-IT" b="1" u="sng" dirty="0"/>
              <a:t>ciascun profilo</a:t>
            </a:r>
            <a:r>
              <a:rPr lang="it-IT" b="1" dirty="0"/>
              <a:t> specificare :</a:t>
            </a:r>
          </a:p>
          <a:p>
            <a:pPr lvl="1"/>
            <a:r>
              <a:rPr lang="it-IT" b="1" dirty="0"/>
              <a:t>le funzioni, </a:t>
            </a:r>
            <a:r>
              <a:rPr lang="it-IT" dirty="0"/>
              <a:t>azioni che vengono esercitate nel contesto di lavoro</a:t>
            </a:r>
          </a:p>
          <a:p>
            <a:pPr lvl="1"/>
            <a:r>
              <a:rPr lang="it-IT" b="1" dirty="0"/>
              <a:t>le competenze associate alla funzione: </a:t>
            </a:r>
            <a:r>
              <a:rPr lang="it-IT" dirty="0"/>
              <a:t>l’idoneità a svolgere un compito in un contesto di lavoro</a:t>
            </a:r>
            <a:r>
              <a:rPr lang="it-IT" b="1" dirty="0"/>
              <a:t> </a:t>
            </a:r>
          </a:p>
          <a:p>
            <a:pPr lvl="1"/>
            <a:r>
              <a:rPr lang="it-IT" b="1" dirty="0"/>
              <a:t>gli sbocchi occupazionali previsti: tipo di ambito lavorativo</a:t>
            </a:r>
            <a:r>
              <a:rPr lang="it-IT" dirty="0"/>
              <a:t> in cui il laureato eserciterà prevalentemente la sua professione (industria, enti privati e pubblici, libera professione, ecc.)</a:t>
            </a:r>
            <a:endParaRPr lang="it-IT" b="1" dirty="0"/>
          </a:p>
          <a:p>
            <a:endParaRPr lang="it-IT" b="1" dirty="0"/>
          </a:p>
          <a:p>
            <a:endParaRPr lang="it-IT" b="1" dirty="0"/>
          </a:p>
          <a:p>
            <a:endParaRPr lang="it-IT" b="1" dirty="0"/>
          </a:p>
          <a:p>
            <a:endParaRPr lang="it-IT" b="1" dirty="0"/>
          </a:p>
        </p:txBody>
      </p:sp>
      <p:sp>
        <p:nvSpPr>
          <p:cNvPr id="2" name="Titolo 1"/>
          <p:cNvSpPr>
            <a:spLocks noGrp="1"/>
          </p:cNvSpPr>
          <p:nvPr>
            <p:ph type="title"/>
          </p:nvPr>
        </p:nvSpPr>
        <p:spPr>
          <a:xfrm>
            <a:off x="1981200" y="274638"/>
            <a:ext cx="8443732" cy="1143000"/>
          </a:xfrm>
        </p:spPr>
        <p:txBody>
          <a:bodyPr>
            <a:normAutofit/>
          </a:bodyPr>
          <a:lstStyle/>
          <a:p>
            <a:r>
              <a:rPr lang="it-IT" dirty="0"/>
              <a:t>Profilo professionale</a:t>
            </a:r>
            <a:endParaRPr lang="it-IT" sz="1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596360"/>
            <a:ext cx="91059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data 3"/>
          <p:cNvSpPr>
            <a:spLocks noGrp="1"/>
          </p:cNvSpPr>
          <p:nvPr>
            <p:ph type="dt" sz="half" idx="10"/>
          </p:nvPr>
        </p:nvSpPr>
        <p:spPr/>
        <p:txBody>
          <a:bodyPr/>
          <a:lstStyle/>
          <a:p>
            <a:r>
              <a:rPr lang="it-IT" smtClean="0"/>
              <a:t>5 maggio 2022</a:t>
            </a:r>
            <a:endParaRPr lang="en-US" dirty="0"/>
          </a:p>
        </p:txBody>
      </p:sp>
      <p:sp>
        <p:nvSpPr>
          <p:cNvPr id="5" name="Segnaposto piè di pagina 4"/>
          <p:cNvSpPr>
            <a:spLocks noGrp="1"/>
          </p:cNvSpPr>
          <p:nvPr>
            <p:ph type="ftr" sz="quarter" idx="11"/>
          </p:nvPr>
        </p:nvSpPr>
        <p:spPr/>
        <p:txBody>
          <a:bodyPr/>
          <a:lstStyle/>
          <a:p>
            <a:r>
              <a:rPr lang="it-IT" smtClean="0"/>
              <a:t>Presidio della Qualità e UO Off.f</a:t>
            </a:r>
            <a:endParaRPr lang="en-US"/>
          </a:p>
        </p:txBody>
      </p:sp>
      <p:sp>
        <p:nvSpPr>
          <p:cNvPr id="6" name="Segnaposto numero diapositiva 5"/>
          <p:cNvSpPr>
            <a:spLocks noGrp="1"/>
          </p:cNvSpPr>
          <p:nvPr>
            <p:ph type="sldNum" sz="quarter" idx="12"/>
          </p:nvPr>
        </p:nvSpPr>
        <p:spPr/>
        <p:txBody>
          <a:bodyPr/>
          <a:lstStyle/>
          <a:p>
            <a:fld id="{C9E3DD51-94F6-314F-B6AE-1F691EBBCC21}" type="slidenum">
              <a:rPr lang="en-US" smtClean="0"/>
              <a:t>23</a:t>
            </a:fld>
            <a:endParaRPr lang="en-US"/>
          </a:p>
        </p:txBody>
      </p:sp>
    </p:spTree>
    <p:extLst>
      <p:ext uri="{BB962C8B-B14F-4D97-AF65-F5344CB8AC3E}">
        <p14:creationId xmlns:p14="http://schemas.microsoft.com/office/powerpoint/2010/main" val="3820809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a:normAutofit/>
          </a:bodyPr>
          <a:lstStyle/>
          <a:p>
            <a:r>
              <a:rPr lang="it-IT" dirty="0"/>
              <a:t>Requisiti di</a:t>
            </a:r>
            <a:br>
              <a:rPr lang="it-IT" dirty="0"/>
            </a:br>
            <a:r>
              <a:rPr lang="it-IT" dirty="0"/>
              <a:t>ammissione</a:t>
            </a:r>
          </a:p>
        </p:txBody>
      </p:sp>
      <p:sp>
        <p:nvSpPr>
          <p:cNvPr id="4" name="Segnaposto data 3"/>
          <p:cNvSpPr>
            <a:spLocks noGrp="1"/>
          </p:cNvSpPr>
          <p:nvPr>
            <p:ph type="dt" sz="half" idx="10"/>
          </p:nvPr>
        </p:nvSpPr>
        <p:spPr>
          <a:xfrm>
            <a:off x="838200" y="6356350"/>
            <a:ext cx="2743200" cy="365125"/>
          </a:xfrm>
        </p:spPr>
        <p:txBody>
          <a:bodyPr>
            <a:normAutofit/>
          </a:bodyPr>
          <a:lstStyle/>
          <a:p>
            <a:pPr>
              <a:spcAft>
                <a:spcPts val="600"/>
              </a:spcAft>
            </a:pPr>
            <a:r>
              <a:rPr lang="it-IT" smtClean="0"/>
              <a:t>5 maggio 2022</a:t>
            </a:r>
            <a:endParaRPr lang="en-US"/>
          </a:p>
        </p:txBody>
      </p:sp>
      <p:sp>
        <p:nvSpPr>
          <p:cNvPr id="5" name="Segnaposto piè di pagina 4"/>
          <p:cNvSpPr>
            <a:spLocks noGrp="1"/>
          </p:cNvSpPr>
          <p:nvPr>
            <p:ph type="ftr" sz="quarter" idx="11"/>
          </p:nvPr>
        </p:nvSpPr>
        <p:spPr>
          <a:xfrm>
            <a:off x="4038600" y="6356350"/>
            <a:ext cx="4114800" cy="365125"/>
          </a:xfrm>
        </p:spPr>
        <p:txBody>
          <a:bodyPr>
            <a:normAutofit/>
          </a:bodyPr>
          <a:lstStyle/>
          <a:p>
            <a:pPr>
              <a:spcAft>
                <a:spcPts val="600"/>
              </a:spcAft>
            </a:pPr>
            <a:r>
              <a:rPr lang="it-IT" smtClean="0"/>
              <a:t>Presidio della Qualità e UO Off.f</a:t>
            </a:r>
            <a:endParaRPr lang="en-US"/>
          </a:p>
        </p:txBody>
      </p:sp>
      <p:sp>
        <p:nvSpPr>
          <p:cNvPr id="6" name="Segnaposto numero diapositiva 5"/>
          <p:cNvSpPr>
            <a:spLocks noGrp="1"/>
          </p:cNvSpPr>
          <p:nvPr>
            <p:ph type="sldNum" sz="quarter" idx="12"/>
          </p:nvPr>
        </p:nvSpPr>
        <p:spPr>
          <a:xfrm>
            <a:off x="8610600" y="6356350"/>
            <a:ext cx="2743200" cy="365125"/>
          </a:xfrm>
        </p:spPr>
        <p:txBody>
          <a:bodyPr>
            <a:normAutofit/>
          </a:bodyPr>
          <a:lstStyle/>
          <a:p>
            <a:pPr>
              <a:spcAft>
                <a:spcPts val="600"/>
              </a:spcAft>
            </a:pPr>
            <a:fld id="{C9E3DD51-94F6-314F-B6AE-1F691EBBCC21}" type="slidenum">
              <a:rPr lang="en-US" smtClean="0"/>
              <a:pPr>
                <a:spcAft>
                  <a:spcPts val="600"/>
                </a:spcAft>
              </a:pPr>
              <a:t>24</a:t>
            </a:fld>
            <a:endParaRPr lang="en-US"/>
          </a:p>
        </p:txBody>
      </p:sp>
      <p:graphicFrame>
        <p:nvGraphicFramePr>
          <p:cNvPr id="8" name="Segnaposto contenuto 2">
            <a:extLst>
              <a:ext uri="{FF2B5EF4-FFF2-40B4-BE49-F238E27FC236}">
                <a16:creationId xmlns:a16="http://schemas.microsoft.com/office/drawing/2014/main" id="{49B097C0-2A1D-4112-AD1E-2292AE7A5806}"/>
              </a:ext>
            </a:extLst>
          </p:cNvPr>
          <p:cNvGraphicFramePr>
            <a:graphicFrameLocks noGrp="1"/>
          </p:cNvGraphicFramePr>
          <p:nvPr>
            <p:ph idx="1"/>
            <p:extLst>
              <p:ext uri="{D42A27DB-BD31-4B8C-83A1-F6EECF244321}">
                <p14:modId xmlns:p14="http://schemas.microsoft.com/office/powerpoint/2010/main" val="32459312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a:extLst>
              <a:ext uri="{FF2B5EF4-FFF2-40B4-BE49-F238E27FC236}">
                <a16:creationId xmlns:a16="http://schemas.microsoft.com/office/drawing/2014/main" id="{F071D6B8-AA8E-1D45-9C9C-55941B4417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3086" y="365125"/>
            <a:ext cx="716280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611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1520" y="433705"/>
            <a:ext cx="10515600" cy="831215"/>
          </a:xfrm>
        </p:spPr>
        <p:txBody>
          <a:bodyPr>
            <a:normAutofit/>
          </a:bodyPr>
          <a:lstStyle/>
          <a:p>
            <a:pPr>
              <a:spcAft>
                <a:spcPts val="300"/>
              </a:spcAft>
            </a:pPr>
            <a:r>
              <a:rPr lang="it-IT" dirty="0"/>
              <a:t>Aspetti </a:t>
            </a:r>
            <a:r>
              <a:rPr lang="it-IT" dirty="0" smtClean="0"/>
              <a:t>di valutazione:</a:t>
            </a:r>
            <a:endParaRPr lang="it-IT" dirty="0"/>
          </a:p>
        </p:txBody>
      </p:sp>
      <p:sp>
        <p:nvSpPr>
          <p:cNvPr id="4" name="Segnaposto data 3"/>
          <p:cNvSpPr>
            <a:spLocks noGrp="1"/>
          </p:cNvSpPr>
          <p:nvPr>
            <p:ph type="dt" sz="half" idx="10"/>
          </p:nvPr>
        </p:nvSpPr>
        <p:spPr/>
        <p:txBody>
          <a:bodyPr/>
          <a:lstStyle/>
          <a:p>
            <a:r>
              <a:rPr lang="it-IT" smtClean="0"/>
              <a:t>5 maggio 2022</a:t>
            </a:r>
            <a:endParaRPr lang="it-IT"/>
          </a:p>
        </p:txBody>
      </p:sp>
      <p:sp>
        <p:nvSpPr>
          <p:cNvPr id="5" name="Segnaposto piè di pagina 4"/>
          <p:cNvSpPr>
            <a:spLocks noGrp="1"/>
          </p:cNvSpPr>
          <p:nvPr>
            <p:ph type="ftr" sz="quarter" idx="11"/>
          </p:nvPr>
        </p:nvSpPr>
        <p:spPr/>
        <p:txBody>
          <a:bodyPr/>
          <a:lstStyle/>
          <a:p>
            <a:r>
              <a:rPr lang="it-IT" smtClean="0"/>
              <a:t>Presidio della Qualità e UO Off.f</a:t>
            </a:r>
            <a:endParaRPr lang="it-IT"/>
          </a:p>
        </p:txBody>
      </p:sp>
      <p:sp>
        <p:nvSpPr>
          <p:cNvPr id="6" name="Segnaposto numero diapositiva 5"/>
          <p:cNvSpPr>
            <a:spLocks noGrp="1"/>
          </p:cNvSpPr>
          <p:nvPr>
            <p:ph type="sldNum" sz="quarter" idx="12"/>
          </p:nvPr>
        </p:nvSpPr>
        <p:spPr/>
        <p:txBody>
          <a:bodyPr/>
          <a:lstStyle/>
          <a:p>
            <a:fld id="{06A61EBC-E50C-FE40-B1FF-267D0CA576E6}" type="slidenum">
              <a:rPr lang="it-IT" smtClean="0"/>
              <a:t>25</a:t>
            </a:fld>
            <a:endParaRPr lang="it-IT"/>
          </a:p>
        </p:txBody>
      </p:sp>
      <p:sp>
        <p:nvSpPr>
          <p:cNvPr id="8" name="CasellaDiTesto 7"/>
          <p:cNvSpPr txBox="1"/>
          <p:nvPr/>
        </p:nvSpPr>
        <p:spPr>
          <a:xfrm>
            <a:off x="655320" y="1767840"/>
            <a:ext cx="9387840" cy="2585323"/>
          </a:xfrm>
          <a:prstGeom prst="rect">
            <a:avLst/>
          </a:prstGeom>
          <a:noFill/>
        </p:spPr>
        <p:txBody>
          <a:bodyPr wrap="square" rtlCol="0">
            <a:spAutoFit/>
          </a:bodyPr>
          <a:lstStyle/>
          <a:p>
            <a:pPr marL="285750" indent="-285750">
              <a:buFont typeface="Arial" panose="020B0604020202020204" pitchFamily="34" charset="0"/>
              <a:buChar char="•"/>
            </a:pPr>
            <a:r>
              <a:rPr lang="it-IT" dirty="0" smtClean="0">
                <a:latin typeface="+mj-lt"/>
                <a:ea typeface="Calibri" panose="020F0502020204030204" pitchFamily="34" charset="0"/>
                <a:cs typeface="Arial" panose="020B0604020202020204" pitchFamily="34" charset="0"/>
              </a:rPr>
              <a:t>Chiarezza e pubblicizzazione </a:t>
            </a:r>
          </a:p>
          <a:p>
            <a:pPr marL="285750" indent="-285750">
              <a:buFont typeface="Arial" panose="020B0604020202020204" pitchFamily="34" charset="0"/>
              <a:buChar char="•"/>
            </a:pPr>
            <a:r>
              <a:rPr lang="it-IT" dirty="0" smtClean="0">
                <a:latin typeface="+mj-lt"/>
                <a:ea typeface="Calibri" panose="020F0502020204030204" pitchFamily="34" charset="0"/>
                <a:cs typeface="Arial" panose="020B0604020202020204" pitchFamily="34" charset="0"/>
              </a:rPr>
              <a:t>Efficacia nella verifica delle conoscenze iniziali </a:t>
            </a:r>
          </a:p>
          <a:p>
            <a:pPr marL="285750" indent="-285750">
              <a:buFont typeface="Arial" panose="020B0604020202020204" pitchFamily="34" charset="0"/>
              <a:buChar char="•"/>
            </a:pPr>
            <a:r>
              <a:rPr lang="it-IT" dirty="0" smtClean="0">
                <a:latin typeface="+mj-lt"/>
                <a:ea typeface="Calibri" panose="020F0502020204030204" pitchFamily="34" charset="0"/>
                <a:cs typeface="Arial" panose="020B0604020202020204" pitchFamily="34" charset="0"/>
              </a:rPr>
              <a:t>Effettiva presenza di attività </a:t>
            </a:r>
            <a:r>
              <a:rPr lang="it-IT" dirty="0">
                <a:latin typeface="+mj-lt"/>
                <a:ea typeface="Calibri" panose="020F0502020204030204" pitchFamily="34" charset="0"/>
                <a:cs typeface="Arial" panose="020B0604020202020204" pitchFamily="34" charset="0"/>
              </a:rPr>
              <a:t>di sostegno in ingresso o in </a:t>
            </a:r>
            <a:r>
              <a:rPr lang="it-IT" dirty="0" smtClean="0">
                <a:latin typeface="+mj-lt"/>
                <a:ea typeface="Calibri" panose="020F0502020204030204" pitchFamily="34" charset="0"/>
                <a:cs typeface="Arial" panose="020B0604020202020204" pitchFamily="34" charset="0"/>
              </a:rPr>
              <a:t>itinere</a:t>
            </a:r>
            <a:endParaRPr lang="it-IT" dirty="0">
              <a:latin typeface="+mj-l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it-IT" dirty="0">
                <a:latin typeface="+mj-lt"/>
                <a:ea typeface="Calibri" panose="020F0502020204030204" pitchFamily="34" charset="0"/>
                <a:cs typeface="Arial" panose="020B0604020202020204" pitchFamily="34" charset="0"/>
              </a:rPr>
              <a:t>Per i CdS triennali e a ciclo unico: </a:t>
            </a:r>
            <a:endParaRPr lang="it-IT" dirty="0" smtClean="0">
              <a:latin typeface="+mj-lt"/>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it-IT" dirty="0" smtClean="0">
                <a:latin typeface="+mj-lt"/>
                <a:ea typeface="Calibri" panose="020F0502020204030204" pitchFamily="34" charset="0"/>
                <a:cs typeface="Arial" panose="020B0604020202020204" pitchFamily="34" charset="0"/>
              </a:rPr>
              <a:t>individuazione e comunicazione agli studenti delle </a:t>
            </a:r>
            <a:r>
              <a:rPr lang="it-IT" dirty="0">
                <a:latin typeface="+mj-lt"/>
                <a:ea typeface="Calibri" panose="020F0502020204030204" pitchFamily="34" charset="0"/>
                <a:cs typeface="Arial" panose="020B0604020202020204" pitchFamily="34" charset="0"/>
              </a:rPr>
              <a:t>eventuali carenze </a:t>
            </a:r>
            <a:r>
              <a:rPr lang="it-IT" dirty="0" smtClean="0">
                <a:latin typeface="+mj-lt"/>
                <a:ea typeface="Calibri" panose="020F0502020204030204" pitchFamily="34" charset="0"/>
                <a:cs typeface="Arial" panose="020B0604020202020204" pitchFamily="34" charset="0"/>
              </a:rPr>
              <a:t>in ingresso. </a:t>
            </a:r>
          </a:p>
          <a:p>
            <a:pPr marL="742950" lvl="1" indent="-285750">
              <a:buFont typeface="Arial" panose="020B0604020202020204" pitchFamily="34" charset="0"/>
              <a:buChar char="•"/>
            </a:pPr>
            <a:r>
              <a:rPr lang="it-IT" dirty="0" smtClean="0">
                <a:latin typeface="+mj-lt"/>
                <a:ea typeface="Calibri" panose="020F0502020204030204" pitchFamily="34" charset="0"/>
                <a:cs typeface="Arial" panose="020B0604020202020204" pitchFamily="34" charset="0"/>
              </a:rPr>
              <a:t>Effettiva presenza di iniziative </a:t>
            </a:r>
            <a:r>
              <a:rPr lang="it-IT" dirty="0">
                <a:latin typeface="+mj-lt"/>
                <a:ea typeface="Calibri" panose="020F0502020204030204" pitchFamily="34" charset="0"/>
                <a:cs typeface="Arial" panose="020B0604020202020204" pitchFamily="34" charset="0"/>
              </a:rPr>
              <a:t>per il recupero degli obblighi formativi </a:t>
            </a:r>
            <a:r>
              <a:rPr lang="it-IT" dirty="0" smtClean="0">
                <a:latin typeface="+mj-lt"/>
                <a:ea typeface="Calibri" panose="020F0502020204030204" pitchFamily="34" charset="0"/>
                <a:cs typeface="Arial" panose="020B0604020202020204" pitchFamily="34" charset="0"/>
              </a:rPr>
              <a:t>aggiuntivi</a:t>
            </a:r>
            <a:endParaRPr lang="it-IT" dirty="0">
              <a:latin typeface="+mj-l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it-IT" dirty="0">
                <a:latin typeface="+mj-lt"/>
                <a:ea typeface="Calibri" panose="020F0502020204030204" pitchFamily="34" charset="0"/>
                <a:cs typeface="Arial" panose="020B0604020202020204" pitchFamily="34" charset="0"/>
              </a:rPr>
              <a:t>Per i CdS di secondo </a:t>
            </a:r>
            <a:r>
              <a:rPr lang="it-IT" dirty="0" smtClean="0">
                <a:latin typeface="+mj-lt"/>
                <a:ea typeface="Calibri" panose="020F0502020204030204" pitchFamily="34" charset="0"/>
                <a:cs typeface="Arial" panose="020B0604020202020204" pitchFamily="34" charset="0"/>
              </a:rPr>
              <a:t>ciclo:</a:t>
            </a:r>
          </a:p>
          <a:p>
            <a:pPr marL="742950" lvl="1" indent="-285750">
              <a:buFont typeface="Arial" panose="020B0604020202020204" pitchFamily="34" charset="0"/>
              <a:buChar char="•"/>
            </a:pPr>
            <a:r>
              <a:rPr lang="it-IT" dirty="0" smtClean="0">
                <a:latin typeface="+mj-lt"/>
                <a:ea typeface="Calibri" panose="020F0502020204030204" pitchFamily="34" charset="0"/>
                <a:cs typeface="Arial" panose="020B0604020202020204" pitchFamily="34" charset="0"/>
              </a:rPr>
              <a:t>Definizione pubblicizzazione </a:t>
            </a:r>
            <a:r>
              <a:rPr lang="it-IT" dirty="0">
                <a:latin typeface="+mj-lt"/>
                <a:ea typeface="Calibri" panose="020F0502020204030204" pitchFamily="34" charset="0"/>
                <a:cs typeface="Arial" panose="020B0604020202020204" pitchFamily="34" charset="0"/>
              </a:rPr>
              <a:t>e </a:t>
            </a:r>
            <a:r>
              <a:rPr lang="it-IT" dirty="0" smtClean="0">
                <a:latin typeface="+mj-lt"/>
                <a:ea typeface="Calibri" panose="020F0502020204030204" pitchFamily="34" charset="0"/>
                <a:cs typeface="Arial" panose="020B0604020202020204" pitchFamily="34" charset="0"/>
              </a:rPr>
              <a:t>verifica dei </a:t>
            </a:r>
            <a:r>
              <a:rPr lang="it-IT" dirty="0">
                <a:latin typeface="+mj-lt"/>
                <a:ea typeface="Calibri" panose="020F0502020204030204" pitchFamily="34" charset="0"/>
                <a:cs typeface="Arial" panose="020B0604020202020204" pitchFamily="34" charset="0"/>
              </a:rPr>
              <a:t>requisiti curriculari per </a:t>
            </a:r>
            <a:r>
              <a:rPr lang="it-IT" dirty="0" smtClean="0">
                <a:latin typeface="+mj-lt"/>
                <a:ea typeface="Calibri" panose="020F0502020204030204" pitchFamily="34" charset="0"/>
                <a:cs typeface="Arial" panose="020B0604020202020204" pitchFamily="34" charset="0"/>
              </a:rPr>
              <a:t>l'accesso</a:t>
            </a:r>
            <a:endParaRPr lang="it-IT" dirty="0">
              <a:latin typeface="+mj-lt"/>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it-IT" dirty="0" smtClean="0">
                <a:latin typeface="+mj-lt"/>
                <a:ea typeface="Calibri" panose="020F0502020204030204" pitchFamily="34" charset="0"/>
                <a:cs typeface="Arial" panose="020B0604020202020204" pitchFamily="34" charset="0"/>
              </a:rPr>
              <a:t>Effettiva verifica dell’adeguatezza </a:t>
            </a:r>
            <a:r>
              <a:rPr lang="it-IT" dirty="0">
                <a:latin typeface="+mj-lt"/>
                <a:ea typeface="Calibri" panose="020F0502020204030204" pitchFamily="34" charset="0"/>
                <a:cs typeface="Arial" panose="020B0604020202020204" pitchFamily="34" charset="0"/>
              </a:rPr>
              <a:t>della preparazione dei </a:t>
            </a:r>
            <a:r>
              <a:rPr lang="it-IT" dirty="0" smtClean="0">
                <a:latin typeface="+mj-lt"/>
                <a:ea typeface="Calibri" panose="020F0502020204030204" pitchFamily="34" charset="0"/>
                <a:cs typeface="Arial" panose="020B0604020202020204" pitchFamily="34" charset="0"/>
              </a:rPr>
              <a:t>candidati</a:t>
            </a:r>
            <a:endParaRPr lang="it-IT" dirty="0">
              <a:latin typeface="+mj-lt"/>
              <a:cs typeface="Arial" panose="020B0604020202020204" pitchFamily="34" charset="0"/>
            </a:endParaRPr>
          </a:p>
        </p:txBody>
      </p:sp>
      <p:pic>
        <p:nvPicPr>
          <p:cNvPr id="9" name="Immagine 8" descr="Scuola, parte la valutazione esterna: i NEV stanno già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80608"/>
            <a:ext cx="1581150" cy="884312"/>
          </a:xfrm>
          <a:prstGeom prst="rect">
            <a:avLst/>
          </a:prstGeom>
        </p:spPr>
      </p:pic>
    </p:spTree>
    <p:extLst>
      <p:ext uri="{BB962C8B-B14F-4D97-AF65-F5344CB8AC3E}">
        <p14:creationId xmlns:p14="http://schemas.microsoft.com/office/powerpoint/2010/main" val="3396136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2280216"/>
            <a:ext cx="8229600" cy="4577787"/>
          </a:xfrm>
        </p:spPr>
        <p:txBody>
          <a:bodyPr>
            <a:normAutofit/>
          </a:bodyPr>
          <a:lstStyle/>
          <a:p>
            <a:r>
              <a:rPr lang="it-IT" dirty="0"/>
              <a:t>Obiettivi formativi specifici del corso di studio </a:t>
            </a:r>
          </a:p>
          <a:p>
            <a:r>
              <a:rPr lang="it-IT" dirty="0"/>
              <a:t>Sintetica descrizione del percorso formativo</a:t>
            </a:r>
          </a:p>
        </p:txBody>
      </p:sp>
      <p:sp>
        <p:nvSpPr>
          <p:cNvPr id="2" name="Titolo 1"/>
          <p:cNvSpPr>
            <a:spLocks noGrp="1"/>
          </p:cNvSpPr>
          <p:nvPr>
            <p:ph type="title"/>
          </p:nvPr>
        </p:nvSpPr>
        <p:spPr>
          <a:xfrm>
            <a:off x="1981200" y="274638"/>
            <a:ext cx="8443732" cy="1143000"/>
          </a:xfrm>
        </p:spPr>
        <p:txBody>
          <a:bodyPr>
            <a:normAutofit/>
          </a:bodyPr>
          <a:lstStyle/>
          <a:p>
            <a:r>
              <a:rPr lang="it-IT" dirty="0"/>
              <a:t>Obiettivi specifici</a:t>
            </a:r>
            <a:endParaRPr lang="it-IT" sz="12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3" y="566026"/>
            <a:ext cx="94202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data 3"/>
          <p:cNvSpPr>
            <a:spLocks noGrp="1"/>
          </p:cNvSpPr>
          <p:nvPr>
            <p:ph type="dt" sz="half" idx="10"/>
          </p:nvPr>
        </p:nvSpPr>
        <p:spPr/>
        <p:txBody>
          <a:bodyPr/>
          <a:lstStyle/>
          <a:p>
            <a:r>
              <a:rPr lang="it-IT" smtClean="0"/>
              <a:t>5 maggio 2022</a:t>
            </a:r>
            <a:endParaRPr lang="en-US" dirty="0"/>
          </a:p>
        </p:txBody>
      </p:sp>
      <p:sp>
        <p:nvSpPr>
          <p:cNvPr id="5" name="Segnaposto piè di pagina 4"/>
          <p:cNvSpPr>
            <a:spLocks noGrp="1"/>
          </p:cNvSpPr>
          <p:nvPr>
            <p:ph type="ftr" sz="quarter" idx="11"/>
          </p:nvPr>
        </p:nvSpPr>
        <p:spPr/>
        <p:txBody>
          <a:bodyPr/>
          <a:lstStyle/>
          <a:p>
            <a:r>
              <a:rPr lang="it-IT" smtClean="0"/>
              <a:t>Presidio della Qualità e UO Off.f</a:t>
            </a:r>
            <a:endParaRPr lang="en-US"/>
          </a:p>
        </p:txBody>
      </p:sp>
      <p:sp>
        <p:nvSpPr>
          <p:cNvPr id="6" name="Segnaposto numero diapositiva 5"/>
          <p:cNvSpPr>
            <a:spLocks noGrp="1"/>
          </p:cNvSpPr>
          <p:nvPr>
            <p:ph type="sldNum" sz="quarter" idx="12"/>
          </p:nvPr>
        </p:nvSpPr>
        <p:spPr/>
        <p:txBody>
          <a:bodyPr/>
          <a:lstStyle/>
          <a:p>
            <a:fld id="{C9E3DD51-94F6-314F-B6AE-1F691EBBCC21}" type="slidenum">
              <a:rPr lang="en-US" smtClean="0"/>
              <a:t>26</a:t>
            </a:fld>
            <a:endParaRPr lang="en-US"/>
          </a:p>
        </p:txBody>
      </p:sp>
    </p:spTree>
    <p:extLst>
      <p:ext uri="{BB962C8B-B14F-4D97-AF65-F5344CB8AC3E}">
        <p14:creationId xmlns:p14="http://schemas.microsoft.com/office/powerpoint/2010/main" val="2050614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Risultati di apprendimento attesi</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80169" y="1825626"/>
            <a:ext cx="7222137" cy="43513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data 2"/>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it-IT" smtClean="0"/>
              <a:t>5 maggio 2022</a:t>
            </a:r>
            <a:endParaRPr lang="en-US"/>
          </a:p>
        </p:txBody>
      </p:sp>
      <p:sp>
        <p:nvSpPr>
          <p:cNvPr id="4" name="Segnaposto piè di pagina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it-IT" kern="1200" smtClean="0">
                <a:solidFill>
                  <a:schemeClr val="tx1">
                    <a:tint val="75000"/>
                  </a:schemeClr>
                </a:solidFill>
                <a:latin typeface="+mn-lt"/>
                <a:ea typeface="+mn-ea"/>
                <a:cs typeface="+mn-cs"/>
              </a:rPr>
              <a:t>Presidio della Qualità e UO Off.f</a:t>
            </a:r>
            <a:endParaRPr lang="en-US" kern="1200">
              <a:solidFill>
                <a:schemeClr val="tx1">
                  <a:tint val="75000"/>
                </a:schemeClr>
              </a:solidFill>
              <a:latin typeface="+mn-lt"/>
              <a:ea typeface="+mn-ea"/>
              <a:cs typeface="+mn-cs"/>
            </a:endParaRPr>
          </a:p>
        </p:txBody>
      </p:sp>
      <p:sp>
        <p:nvSpPr>
          <p:cNvPr id="6" name="Segnaposto numero diapositiva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9E3DD51-94F6-314F-B6AE-1F691EBBCC21}" type="slidenum">
              <a:rPr lang="en-US" smtClean="0"/>
              <a:pPr>
                <a:spcAft>
                  <a:spcPts val="600"/>
                </a:spcAft>
              </a:pPr>
              <a:t>27</a:t>
            </a:fld>
            <a:endParaRPr lang="en-US"/>
          </a:p>
        </p:txBody>
      </p:sp>
      <p:sp>
        <p:nvSpPr>
          <p:cNvPr id="8" name="Freccia destra rientrata 7">
            <a:extLst>
              <a:ext uri="{FF2B5EF4-FFF2-40B4-BE49-F238E27FC236}">
                <a16:creationId xmlns:a16="http://schemas.microsoft.com/office/drawing/2014/main" id="{74347FB0-4C76-E547-9BD1-4BFC246C6F10}"/>
              </a:ext>
            </a:extLst>
          </p:cNvPr>
          <p:cNvSpPr/>
          <p:nvPr/>
        </p:nvSpPr>
        <p:spPr>
          <a:xfrm>
            <a:off x="1161143" y="3429000"/>
            <a:ext cx="943428" cy="547914"/>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destra rientrata 11">
            <a:extLst>
              <a:ext uri="{FF2B5EF4-FFF2-40B4-BE49-F238E27FC236}">
                <a16:creationId xmlns:a16="http://schemas.microsoft.com/office/drawing/2014/main" id="{1FF77A2A-45E7-9045-B5B5-EB22A5C7FA5C}"/>
              </a:ext>
            </a:extLst>
          </p:cNvPr>
          <p:cNvSpPr/>
          <p:nvPr/>
        </p:nvSpPr>
        <p:spPr>
          <a:xfrm>
            <a:off x="1161143" y="5629050"/>
            <a:ext cx="943428" cy="547914"/>
          </a:xfrm>
          <a:prstGeom prst="notch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09989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id="{EF89583A-4B52-5A47-8536-C8F84727C604}"/>
              </a:ext>
            </a:extLst>
          </p:cNvPr>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Vanno individuate più </a:t>
            </a:r>
            <a:r>
              <a:rPr lang="it-IT" b="1" dirty="0"/>
              <a:t>aree di apprendimento</a:t>
            </a:r>
          </a:p>
          <a:p>
            <a:r>
              <a:rPr lang="it-IT" dirty="0"/>
              <a:t>Per ognuna:</a:t>
            </a:r>
          </a:p>
          <a:p>
            <a:pPr lvl="1"/>
            <a:r>
              <a:rPr lang="it-IT" dirty="0"/>
              <a:t>Conoscenza e comprensione</a:t>
            </a:r>
          </a:p>
          <a:p>
            <a:pPr lvl="1"/>
            <a:r>
              <a:rPr lang="it-IT" dirty="0"/>
              <a:t>Capacità di applicare conoscenza e comprensione</a:t>
            </a:r>
          </a:p>
          <a:p>
            <a:pPr lvl="1"/>
            <a:r>
              <a:rPr lang="it-IT" dirty="0"/>
              <a:t>Attività formative i cui obiettivi sviluppano i risultati indicati</a:t>
            </a:r>
          </a:p>
        </p:txBody>
      </p:sp>
      <p:sp>
        <p:nvSpPr>
          <p:cNvPr id="4" name="Segnaposto data 3"/>
          <p:cNvSpPr>
            <a:spLocks noGrp="1"/>
          </p:cNvSpPr>
          <p:nvPr>
            <p:ph type="dt" sz="half" idx="10"/>
          </p:nvPr>
        </p:nvSpPr>
        <p:spPr/>
        <p:txBody>
          <a:bodyPr/>
          <a:lstStyle/>
          <a:p>
            <a:r>
              <a:rPr lang="it-IT" smtClean="0"/>
              <a:t>5 maggio 2022</a:t>
            </a:r>
            <a:endParaRPr lang="en-US" dirty="0"/>
          </a:p>
        </p:txBody>
      </p:sp>
      <p:sp>
        <p:nvSpPr>
          <p:cNvPr id="5" name="Segnaposto piè di pagina 4"/>
          <p:cNvSpPr>
            <a:spLocks noGrp="1"/>
          </p:cNvSpPr>
          <p:nvPr>
            <p:ph type="ftr" sz="quarter" idx="11"/>
          </p:nvPr>
        </p:nvSpPr>
        <p:spPr/>
        <p:txBody>
          <a:bodyPr/>
          <a:lstStyle/>
          <a:p>
            <a:r>
              <a:rPr lang="it-IT" smtClean="0"/>
              <a:t>Presidio della Qualità e UO Off.f</a:t>
            </a:r>
            <a:endParaRPr lang="en-US"/>
          </a:p>
        </p:txBody>
      </p:sp>
      <p:sp>
        <p:nvSpPr>
          <p:cNvPr id="6" name="Segnaposto numero diapositiva 5"/>
          <p:cNvSpPr>
            <a:spLocks noGrp="1"/>
          </p:cNvSpPr>
          <p:nvPr>
            <p:ph type="sldNum" sz="quarter" idx="12"/>
          </p:nvPr>
        </p:nvSpPr>
        <p:spPr/>
        <p:txBody>
          <a:bodyPr/>
          <a:lstStyle/>
          <a:p>
            <a:fld id="{C9E3DD51-94F6-314F-B6AE-1F691EBBCC21}" type="slidenum">
              <a:rPr lang="en-US" smtClean="0"/>
              <a:pPr/>
              <a:t>28</a:t>
            </a:fld>
            <a:endParaRPr lang="en-US"/>
          </a:p>
        </p:txBody>
      </p:sp>
      <p:sp>
        <p:nvSpPr>
          <p:cNvPr id="8" name="CasellaDiTesto 7"/>
          <p:cNvSpPr txBox="1"/>
          <p:nvPr/>
        </p:nvSpPr>
        <p:spPr>
          <a:xfrm>
            <a:off x="9405266" y="2409667"/>
            <a:ext cx="2664372" cy="1477328"/>
          </a:xfrm>
          <a:prstGeom prst="rect">
            <a:avLst/>
          </a:prstGeom>
          <a:noFill/>
        </p:spPr>
        <p:txBody>
          <a:bodyPr wrap="square" rtlCol="0">
            <a:spAutoFit/>
          </a:bodyPr>
          <a:lstStyle/>
          <a:p>
            <a:pPr marL="0" lvl="1"/>
            <a:r>
              <a:rPr lang="it-IT" dirty="0"/>
              <a:t>Indicare anche modalità e strumenti didattici con cui i risultati attesi vengono conseguiti e verificati.</a:t>
            </a:r>
            <a:endParaRPr lang="it-IT" b="1" dirty="0"/>
          </a:p>
          <a:p>
            <a:endParaRPr lang="it-IT" dirty="0"/>
          </a:p>
        </p:txBody>
      </p:sp>
      <p:sp>
        <p:nvSpPr>
          <p:cNvPr id="9" name="Parentesi graffa chiusa 8"/>
          <p:cNvSpPr/>
          <p:nvPr/>
        </p:nvSpPr>
        <p:spPr>
          <a:xfrm>
            <a:off x="9087328" y="2555399"/>
            <a:ext cx="317938" cy="98228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1037"/>
            <a:ext cx="10961701" cy="736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686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a:t>Descrittori di Dublino</a:t>
            </a:r>
          </a:p>
          <a:p>
            <a:pPr lvl="1"/>
            <a:r>
              <a:rPr lang="it-IT" dirty="0"/>
              <a:t>Aggregazione in aree di apprendimento che hanno in comune</a:t>
            </a:r>
          </a:p>
          <a:p>
            <a:pPr lvl="2"/>
            <a:r>
              <a:rPr lang="it-IT" dirty="0"/>
              <a:t>obiettivi, </a:t>
            </a:r>
          </a:p>
          <a:p>
            <a:pPr lvl="2"/>
            <a:r>
              <a:rPr lang="it-IT" dirty="0"/>
              <a:t>metodi</a:t>
            </a:r>
          </a:p>
          <a:p>
            <a:pPr lvl="2"/>
            <a:r>
              <a:rPr lang="it-IT" dirty="0"/>
              <a:t>paradigmi scientifici di riferimento</a:t>
            </a:r>
          </a:p>
          <a:p>
            <a:pPr lvl="2"/>
            <a:r>
              <a:rPr lang="it-IT" dirty="0"/>
              <a:t>contenuti scientifico-disciplinari </a:t>
            </a:r>
          </a:p>
          <a:p>
            <a:pPr lvl="1"/>
            <a:r>
              <a:rPr lang="it-IT" dirty="0"/>
              <a:t>Evitare </a:t>
            </a:r>
          </a:p>
          <a:p>
            <a:pPr lvl="2"/>
            <a:r>
              <a:rPr lang="it-IT" dirty="0"/>
              <a:t>estreme parcellizzazioni (es. un solo modulo in un’area) </a:t>
            </a:r>
          </a:p>
          <a:p>
            <a:pPr lvl="2"/>
            <a:r>
              <a:rPr lang="it-IT" dirty="0"/>
              <a:t>aggregazioni ampie e incoerenti (es. area «generica»</a:t>
            </a:r>
          </a:p>
          <a:p>
            <a:pPr lvl="2"/>
            <a:r>
              <a:rPr lang="it-IT" dirty="0"/>
              <a:t>area contenente tutte le materie di base oppure tutte le materie affini e integrative</a:t>
            </a:r>
          </a:p>
        </p:txBody>
      </p:sp>
      <p:sp>
        <p:nvSpPr>
          <p:cNvPr id="5" name="Segnaposto data 4"/>
          <p:cNvSpPr>
            <a:spLocks noGrp="1"/>
          </p:cNvSpPr>
          <p:nvPr>
            <p:ph type="dt" sz="half" idx="10"/>
          </p:nvPr>
        </p:nvSpPr>
        <p:spPr/>
        <p:txBody>
          <a:bodyPr/>
          <a:lstStyle/>
          <a:p>
            <a:r>
              <a:rPr lang="it-IT" smtClean="0"/>
              <a:t>5 maggio 2022</a:t>
            </a:r>
            <a:endParaRPr lang="en-US" dirty="0"/>
          </a:p>
        </p:txBody>
      </p:sp>
      <p:sp>
        <p:nvSpPr>
          <p:cNvPr id="6" name="Segnaposto piè di pagina 5"/>
          <p:cNvSpPr>
            <a:spLocks noGrp="1"/>
          </p:cNvSpPr>
          <p:nvPr>
            <p:ph type="ftr" sz="quarter" idx="11"/>
          </p:nvPr>
        </p:nvSpPr>
        <p:spPr/>
        <p:txBody>
          <a:bodyPr/>
          <a:lstStyle/>
          <a:p>
            <a:r>
              <a:rPr lang="it-IT" smtClean="0"/>
              <a:t>Presidio della Qualità e UO Off.f</a:t>
            </a:r>
            <a:endParaRPr lang="en-US"/>
          </a:p>
        </p:txBody>
      </p:sp>
      <p:sp>
        <p:nvSpPr>
          <p:cNvPr id="7" name="Segnaposto numero diapositiva 6"/>
          <p:cNvSpPr>
            <a:spLocks noGrp="1"/>
          </p:cNvSpPr>
          <p:nvPr>
            <p:ph type="sldNum" sz="quarter" idx="12"/>
          </p:nvPr>
        </p:nvSpPr>
        <p:spPr/>
        <p:txBody>
          <a:bodyPr/>
          <a:lstStyle/>
          <a:p>
            <a:fld id="{C9E3DD51-94F6-314F-B6AE-1F691EBBCC21}" type="slidenum">
              <a:rPr lang="en-US" smtClean="0"/>
              <a:pPr/>
              <a:t>29</a:t>
            </a:fld>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1037"/>
            <a:ext cx="10515600" cy="706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820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olo 6"/>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dirty="0">
                <a:solidFill>
                  <a:schemeClr val="tx1"/>
                </a:solidFill>
                <a:latin typeface="+mj-lt"/>
                <a:ea typeface="+mj-ea"/>
                <a:cs typeface="+mj-cs"/>
              </a:rPr>
              <a:t>SUA-</a:t>
            </a:r>
            <a:r>
              <a:rPr lang="en-US" sz="6100" kern="1200" dirty="0" err="1">
                <a:solidFill>
                  <a:schemeClr val="tx1"/>
                </a:solidFill>
                <a:latin typeface="+mj-lt"/>
                <a:ea typeface="+mj-ea"/>
                <a:cs typeface="+mj-cs"/>
              </a:rPr>
              <a:t>CdS</a:t>
            </a:r>
            <a:r>
              <a:rPr lang="en-US" sz="6100" kern="1200" dirty="0">
                <a:solidFill>
                  <a:schemeClr val="tx1"/>
                </a:solidFill>
                <a:latin typeface="+mj-lt"/>
                <a:ea typeface="+mj-ea"/>
                <a:cs typeface="+mj-cs"/>
              </a:rPr>
              <a:t> e </a:t>
            </a:r>
            <a:r>
              <a:rPr lang="en-US" sz="6100" kern="1200" dirty="0" err="1">
                <a:solidFill>
                  <a:schemeClr val="tx1"/>
                </a:solidFill>
                <a:latin typeface="+mj-lt"/>
                <a:ea typeface="+mj-ea"/>
                <a:cs typeface="+mj-cs"/>
              </a:rPr>
              <a:t>progettazione</a:t>
            </a:r>
            <a:r>
              <a:rPr lang="en-US" sz="6100" kern="1200" dirty="0">
                <a:solidFill>
                  <a:schemeClr val="tx1"/>
                </a:solidFill>
                <a:latin typeface="+mj-lt"/>
                <a:ea typeface="+mj-ea"/>
                <a:cs typeface="+mj-cs"/>
              </a:rPr>
              <a:t> </a:t>
            </a:r>
            <a:r>
              <a:rPr lang="en-US" sz="6100" kern="1200" dirty="0" err="1">
                <a:solidFill>
                  <a:schemeClr val="tx1"/>
                </a:solidFill>
                <a:latin typeface="+mj-lt"/>
                <a:ea typeface="+mj-ea"/>
                <a:cs typeface="+mj-cs"/>
              </a:rPr>
              <a:t>CdS</a:t>
            </a:r>
            <a:r>
              <a:rPr lang="en-US" sz="6100" kern="1200" dirty="0">
                <a:solidFill>
                  <a:schemeClr val="tx1"/>
                </a:solidFill>
                <a:latin typeface="+mj-lt"/>
                <a:ea typeface="+mj-ea"/>
                <a:cs typeface="+mj-cs"/>
              </a:rPr>
              <a:t> in AQ</a:t>
            </a:r>
          </a:p>
        </p:txBody>
      </p:sp>
      <p:sp>
        <p:nvSpPr>
          <p:cNvPr id="29" name="Rectangle 28">
            <a:extLst>
              <a:ext uri="{FF2B5EF4-FFF2-40B4-BE49-F238E27FC236}">
                <a16:creationId xmlns:a16="http://schemas.microsoft.com/office/drawing/2014/main"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vert="horz" lIns="91440" tIns="45720" rIns="91440" bIns="45720" rtlCol="0" anchor="ctr">
            <a:normAutofit/>
          </a:bodyPr>
          <a:lstStyle/>
          <a:p>
            <a:pPr>
              <a:spcAft>
                <a:spcPts val="600"/>
              </a:spcAft>
            </a:pPr>
            <a:r>
              <a:rPr lang="it-IT" sz="1100" smtClean="0">
                <a:solidFill>
                  <a:schemeClr val="tx1">
                    <a:lumMod val="50000"/>
                    <a:lumOff val="50000"/>
                  </a:schemeClr>
                </a:solidFill>
              </a:rPr>
              <a:t>5 maggio 2022</a:t>
            </a:r>
            <a:endParaRPr lang="en-US" sz="1100">
              <a:solidFill>
                <a:schemeClr val="tx1">
                  <a:lumMod val="50000"/>
                  <a:lumOff val="50000"/>
                </a:schemeClr>
              </a:solidFill>
            </a:endParaRPr>
          </a:p>
        </p:txBody>
      </p:sp>
      <p:sp>
        <p:nvSpPr>
          <p:cNvPr id="5" name="Segnaposto piè di pagina 4"/>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it-IT" kern="1200" smtClean="0">
                <a:solidFill>
                  <a:schemeClr val="tx1">
                    <a:lumMod val="50000"/>
                    <a:lumOff val="50000"/>
                  </a:schemeClr>
                </a:solidFill>
                <a:latin typeface="+mn-lt"/>
                <a:ea typeface="+mn-ea"/>
                <a:cs typeface="+mn-cs"/>
              </a:rPr>
              <a:t>Presidio della Qualità e UO Off.f</a:t>
            </a:r>
            <a:endParaRPr lang="en-US" kern="1200">
              <a:solidFill>
                <a:schemeClr val="tx1">
                  <a:lumMod val="50000"/>
                  <a:lumOff val="50000"/>
                </a:schemeClr>
              </a:solidFill>
              <a:latin typeface="+mn-lt"/>
              <a:ea typeface="+mn-ea"/>
              <a:cs typeface="+mn-cs"/>
            </a:endParaRPr>
          </a:p>
        </p:txBody>
      </p:sp>
      <p:sp>
        <p:nvSpPr>
          <p:cNvPr id="6" name="Segnaposto numero diapositiva 5"/>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C9E3DD51-94F6-314F-B6AE-1F691EBBCC21}" type="slidenum">
              <a:rPr lang="en-US">
                <a:solidFill>
                  <a:schemeClr val="tx1">
                    <a:lumMod val="50000"/>
                    <a:lumOff val="50000"/>
                  </a:schemeClr>
                </a:solidFill>
              </a:rPr>
              <a:pPr>
                <a:spcAft>
                  <a:spcPts val="600"/>
                </a:spcAft>
              </a:pPr>
              <a:t>3</a:t>
            </a:fld>
            <a:endParaRPr lang="en-US">
              <a:solidFill>
                <a:schemeClr val="tx1">
                  <a:lumMod val="50000"/>
                  <a:lumOff val="50000"/>
                </a:schemeClr>
              </a:solidFill>
            </a:endParaRPr>
          </a:p>
        </p:txBody>
      </p:sp>
    </p:spTree>
    <p:extLst>
      <p:ext uri="{BB962C8B-B14F-4D97-AF65-F5344CB8AC3E}">
        <p14:creationId xmlns:p14="http://schemas.microsoft.com/office/powerpoint/2010/main" val="2734594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Descrittori di Dublino</a:t>
            </a:r>
            <a:endParaRPr lang="it-IT" sz="1200" dirty="0"/>
          </a:p>
        </p:txBody>
      </p:sp>
      <p:sp>
        <p:nvSpPr>
          <p:cNvPr id="3" name="Segnaposto contenuto 2"/>
          <p:cNvSpPr>
            <a:spLocks noGrp="1"/>
          </p:cNvSpPr>
          <p:nvPr>
            <p:ph idx="1"/>
          </p:nvPr>
        </p:nvSpPr>
        <p:spPr/>
        <p:txBody>
          <a:bodyPr>
            <a:normAutofit/>
          </a:bodyPr>
          <a:lstStyle/>
          <a:p>
            <a:r>
              <a:rPr lang="it-IT" dirty="0"/>
              <a:t>Coerenza:</a:t>
            </a:r>
          </a:p>
          <a:p>
            <a:pPr lvl="1"/>
            <a:r>
              <a:rPr lang="it-IT" dirty="0"/>
              <a:t>Profili professionali vs. Risultati di apprendimento attesi</a:t>
            </a:r>
          </a:p>
          <a:p>
            <a:pPr lvl="1"/>
            <a:r>
              <a:rPr lang="it-IT" dirty="0"/>
              <a:t>Risultati di apprendimento attesi vs Attività formative</a:t>
            </a:r>
          </a:p>
        </p:txBody>
      </p:sp>
      <p:sp>
        <p:nvSpPr>
          <p:cNvPr id="5" name="Segnaposto data 4"/>
          <p:cNvSpPr>
            <a:spLocks noGrp="1"/>
          </p:cNvSpPr>
          <p:nvPr>
            <p:ph type="dt" sz="half" idx="10"/>
          </p:nvPr>
        </p:nvSpPr>
        <p:spPr/>
        <p:txBody>
          <a:bodyPr/>
          <a:lstStyle/>
          <a:p>
            <a:r>
              <a:rPr lang="it-IT" smtClean="0"/>
              <a:t>5 maggio 2022</a:t>
            </a:r>
            <a:endParaRPr lang="en-US" dirty="0"/>
          </a:p>
        </p:txBody>
      </p:sp>
      <p:sp>
        <p:nvSpPr>
          <p:cNvPr id="6" name="Segnaposto piè di pagina 5"/>
          <p:cNvSpPr>
            <a:spLocks noGrp="1"/>
          </p:cNvSpPr>
          <p:nvPr>
            <p:ph type="ftr" sz="quarter" idx="11"/>
          </p:nvPr>
        </p:nvSpPr>
        <p:spPr/>
        <p:txBody>
          <a:bodyPr/>
          <a:lstStyle/>
          <a:p>
            <a:r>
              <a:rPr lang="it-IT" smtClean="0"/>
              <a:t>Presidio della Qualità e UO Off.f</a:t>
            </a:r>
            <a:endParaRPr lang="en-US"/>
          </a:p>
        </p:txBody>
      </p:sp>
      <p:sp>
        <p:nvSpPr>
          <p:cNvPr id="7" name="Segnaposto numero diapositiva 6"/>
          <p:cNvSpPr>
            <a:spLocks noGrp="1"/>
          </p:cNvSpPr>
          <p:nvPr>
            <p:ph type="sldNum" sz="quarter" idx="12"/>
          </p:nvPr>
        </p:nvSpPr>
        <p:spPr/>
        <p:txBody>
          <a:bodyPr/>
          <a:lstStyle/>
          <a:p>
            <a:fld id="{C9E3DD51-94F6-314F-B6AE-1F691EBBCC21}" type="slidenum">
              <a:rPr lang="en-US" smtClean="0"/>
              <a:t>30</a:t>
            </a:fld>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13655"/>
            <a:ext cx="10430138" cy="700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eccia in giù 7"/>
          <p:cNvSpPr/>
          <p:nvPr/>
        </p:nvSpPr>
        <p:spPr>
          <a:xfrm rot="1349880">
            <a:off x="3716722" y="3551976"/>
            <a:ext cx="533400" cy="89863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Freccia in giù 8"/>
          <p:cNvSpPr/>
          <p:nvPr/>
        </p:nvSpPr>
        <p:spPr>
          <a:xfrm rot="20532216">
            <a:off x="7132280" y="3551976"/>
            <a:ext cx="533400" cy="89863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CasellaDiTesto 9"/>
          <p:cNvSpPr txBox="1"/>
          <p:nvPr/>
        </p:nvSpPr>
        <p:spPr>
          <a:xfrm>
            <a:off x="2264982" y="4931559"/>
            <a:ext cx="3436883"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Schema a matrice</a:t>
            </a:r>
          </a:p>
        </p:txBody>
      </p:sp>
      <p:sp>
        <p:nvSpPr>
          <p:cNvPr id="11" name="CasellaDiTesto 10"/>
          <p:cNvSpPr txBox="1"/>
          <p:nvPr/>
        </p:nvSpPr>
        <p:spPr>
          <a:xfrm>
            <a:off x="6286072" y="4914595"/>
            <a:ext cx="3026093"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Syllabus</a:t>
            </a:r>
            <a:r>
              <a:rPr lang="it-IT"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del </a:t>
            </a:r>
            <a:r>
              <a:rPr lang="it-IT"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CdS</a:t>
            </a:r>
            <a:endParaRPr lang="it-IT"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94861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r>
              <a:rPr lang="it-IT" smtClean="0"/>
              <a:t>Presidio della Qualità e UO Off.f</a:t>
            </a:r>
            <a:endParaRPr lang="en-US" dirty="0"/>
          </a:p>
        </p:txBody>
      </p:sp>
      <p:sp>
        <p:nvSpPr>
          <p:cNvPr id="6" name="Segnaposto numero diapositiva 5"/>
          <p:cNvSpPr>
            <a:spLocks noGrp="1"/>
          </p:cNvSpPr>
          <p:nvPr>
            <p:ph type="sldNum" sz="quarter" idx="12"/>
          </p:nvPr>
        </p:nvSpPr>
        <p:spPr/>
        <p:txBody>
          <a:bodyPr/>
          <a:lstStyle/>
          <a:p>
            <a:fld id="{C9E3DD51-94F6-314F-B6AE-1F691EBBCC21}" type="slidenum">
              <a:rPr lang="en-US" smtClean="0"/>
              <a:t>31</a:t>
            </a:fld>
            <a:endParaRPr lang="en-US"/>
          </a:p>
        </p:txBody>
      </p:sp>
      <p:sp>
        <p:nvSpPr>
          <p:cNvPr id="3" name="CasellaDiTesto 2"/>
          <p:cNvSpPr txBox="1"/>
          <p:nvPr/>
        </p:nvSpPr>
        <p:spPr>
          <a:xfrm>
            <a:off x="1871873" y="964099"/>
            <a:ext cx="8338929" cy="5324535"/>
          </a:xfrm>
          <a:prstGeom prst="rect">
            <a:avLst/>
          </a:prstGeom>
          <a:noFill/>
        </p:spPr>
        <p:txBody>
          <a:bodyPr wrap="square" rtlCol="0">
            <a:spAutoFit/>
          </a:bodyPr>
          <a:lstStyle/>
          <a:p>
            <a:endParaRPr lang="it-IT" sz="2000" dirty="0"/>
          </a:p>
          <a:p>
            <a:r>
              <a:rPr lang="it-IT" sz="2000" dirty="0"/>
              <a:t/>
            </a:r>
            <a:br>
              <a:rPr lang="it-IT" sz="2000" dirty="0"/>
            </a:br>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p:txBody>
      </p:sp>
      <p:sp>
        <p:nvSpPr>
          <p:cNvPr id="7" name="Segnaposto data 6"/>
          <p:cNvSpPr>
            <a:spLocks noGrp="1"/>
          </p:cNvSpPr>
          <p:nvPr>
            <p:ph type="dt" sz="half" idx="10"/>
          </p:nvPr>
        </p:nvSpPr>
        <p:spPr/>
        <p:txBody>
          <a:bodyPr/>
          <a:lstStyle/>
          <a:p>
            <a:r>
              <a:rPr lang="it-IT" smtClean="0"/>
              <a:t>5 maggio 2022</a:t>
            </a:r>
            <a:endParaRPr lang="en-US" dirty="0"/>
          </a:p>
        </p:txBody>
      </p:sp>
      <p:sp>
        <p:nvSpPr>
          <p:cNvPr id="10" name="CasellaDiTesto 9"/>
          <p:cNvSpPr txBox="1"/>
          <p:nvPr/>
        </p:nvSpPr>
        <p:spPr>
          <a:xfrm>
            <a:off x="500275" y="1574793"/>
            <a:ext cx="9459065" cy="369332"/>
          </a:xfrm>
          <a:prstGeom prst="rect">
            <a:avLst/>
          </a:prstGeom>
          <a:noFill/>
        </p:spPr>
        <p:txBody>
          <a:bodyPr wrap="square" rtlCol="0">
            <a:spAutoFit/>
          </a:bodyPr>
          <a:lstStyle/>
          <a:p>
            <a:r>
              <a:rPr lang="it-IT" b="1" dirty="0"/>
              <a:t>Per verificare coerenza tra risultati di apprendimento attesi e insegnamenti del piano didattico</a:t>
            </a:r>
            <a:endParaRPr lang="it-IT" b="1" dirty="0">
              <a:solidFill>
                <a:srgbClr val="C00000"/>
              </a:solidFill>
            </a:endParaRPr>
          </a:p>
        </p:txBody>
      </p:sp>
      <p:sp>
        <p:nvSpPr>
          <p:cNvPr id="8" name="Titolo 7">
            <a:extLst>
              <a:ext uri="{FF2B5EF4-FFF2-40B4-BE49-F238E27FC236}">
                <a16:creationId xmlns:a16="http://schemas.microsoft.com/office/drawing/2014/main" id="{0692E4CD-CA84-D84B-A010-95872BF289D1}"/>
              </a:ext>
            </a:extLst>
          </p:cNvPr>
          <p:cNvSpPr>
            <a:spLocks noGrp="1"/>
          </p:cNvSpPr>
          <p:nvPr>
            <p:ph type="title"/>
          </p:nvPr>
        </p:nvSpPr>
        <p:spPr/>
        <p:txBody>
          <a:bodyPr/>
          <a:lstStyle/>
          <a:p>
            <a:r>
              <a:rPr lang="it-IT" dirty="0"/>
              <a:t>Schema a </a:t>
            </a:r>
            <a:r>
              <a:rPr lang="it-IT" dirty="0" smtClean="0"/>
              <a:t>matrice</a:t>
            </a:r>
            <a:endParaRPr lang="it-IT" dirty="0"/>
          </a:p>
        </p:txBody>
      </p:sp>
      <p:pic>
        <p:nvPicPr>
          <p:cNvPr id="11" name="Segnaposto contenuto 6" descr="Immagine che contiene testo&#10;&#10;Descrizione generata automaticamente">
            <a:extLst>
              <a:ext uri="{FF2B5EF4-FFF2-40B4-BE49-F238E27FC236}">
                <a16:creationId xmlns:a16="http://schemas.microsoft.com/office/drawing/2014/main" id="{DD6DF14E-8FCE-4B94-B68D-A6ECBC65C29B}"/>
              </a:ext>
            </a:extLst>
          </p:cNvPr>
          <p:cNvPicPr>
            <a:picLocks noGrp="1" noChangeAspect="1"/>
          </p:cNvPicPr>
          <p:nvPr>
            <p:ph idx="1"/>
          </p:nvPr>
        </p:nvPicPr>
        <p:blipFill>
          <a:blip r:embed="rId3"/>
          <a:stretch>
            <a:fillRect/>
          </a:stretch>
        </p:blipFill>
        <p:spPr>
          <a:xfrm>
            <a:off x="609600" y="1915509"/>
            <a:ext cx="10972800" cy="3895344"/>
          </a:xfrm>
          <a:noFill/>
          <a:ln w="3175">
            <a:solidFill>
              <a:schemeClr val="tx1"/>
            </a:solidFill>
          </a:ln>
        </p:spPr>
      </p:pic>
    </p:spTree>
    <p:extLst>
      <p:ext uri="{BB962C8B-B14F-4D97-AF65-F5344CB8AC3E}">
        <p14:creationId xmlns:p14="http://schemas.microsoft.com/office/powerpoint/2010/main" val="3933554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E10C24FB-7921-594D-94A0-C66824C6E97E}"/>
              </a:ext>
            </a:extLst>
          </p:cNvPr>
          <p:cNvSpPr>
            <a:spLocks noGrp="1"/>
          </p:cNvSpPr>
          <p:nvPr>
            <p:ph type="title"/>
          </p:nvPr>
        </p:nvSpPr>
        <p:spPr>
          <a:xfrm>
            <a:off x="838200" y="365125"/>
            <a:ext cx="10515600" cy="1325563"/>
          </a:xfrm>
        </p:spPr>
        <p:txBody>
          <a:bodyPr>
            <a:normAutofit/>
          </a:bodyPr>
          <a:lstStyle/>
          <a:p>
            <a:r>
              <a:rPr lang="it-IT"/>
              <a:t>Syllabus del CdS</a:t>
            </a:r>
            <a:endParaRPr lang="it-IT" dirty="0"/>
          </a:p>
        </p:txBody>
      </p:sp>
      <p:sp>
        <p:nvSpPr>
          <p:cNvPr id="7" name="Segnaposto data 6"/>
          <p:cNvSpPr>
            <a:spLocks noGrp="1"/>
          </p:cNvSpPr>
          <p:nvPr>
            <p:ph type="dt" sz="half" idx="10"/>
          </p:nvPr>
        </p:nvSpPr>
        <p:spPr>
          <a:xfrm>
            <a:off x="838200" y="6356350"/>
            <a:ext cx="2743200" cy="365125"/>
          </a:xfrm>
        </p:spPr>
        <p:txBody>
          <a:bodyPr>
            <a:normAutofit/>
          </a:bodyPr>
          <a:lstStyle/>
          <a:p>
            <a:pPr>
              <a:spcAft>
                <a:spcPts val="600"/>
              </a:spcAft>
            </a:pPr>
            <a:r>
              <a:rPr lang="it-IT" smtClean="0"/>
              <a:t>5 maggio 2022</a:t>
            </a:r>
            <a:endParaRPr lang="en-US"/>
          </a:p>
        </p:txBody>
      </p:sp>
      <p:sp>
        <p:nvSpPr>
          <p:cNvPr id="5" name="Segnaposto piè di pagina 4"/>
          <p:cNvSpPr>
            <a:spLocks noGrp="1"/>
          </p:cNvSpPr>
          <p:nvPr>
            <p:ph type="ftr" sz="quarter" idx="11"/>
          </p:nvPr>
        </p:nvSpPr>
        <p:spPr>
          <a:xfrm>
            <a:off x="4038600" y="6356350"/>
            <a:ext cx="4114800" cy="365125"/>
          </a:xfrm>
        </p:spPr>
        <p:txBody>
          <a:bodyPr>
            <a:normAutofit/>
          </a:bodyPr>
          <a:lstStyle/>
          <a:p>
            <a:pPr>
              <a:spcAft>
                <a:spcPts val="600"/>
              </a:spcAft>
            </a:pPr>
            <a:r>
              <a:rPr lang="it-IT" smtClean="0"/>
              <a:t>Presidio della Qualità e UO Off.f</a:t>
            </a:r>
            <a:endParaRPr lang="en-US"/>
          </a:p>
        </p:txBody>
      </p:sp>
      <p:sp>
        <p:nvSpPr>
          <p:cNvPr id="6" name="Segnaposto numero diapositiva 5"/>
          <p:cNvSpPr>
            <a:spLocks noGrp="1"/>
          </p:cNvSpPr>
          <p:nvPr>
            <p:ph type="sldNum" sz="quarter" idx="12"/>
          </p:nvPr>
        </p:nvSpPr>
        <p:spPr>
          <a:xfrm>
            <a:off x="8610600" y="6356350"/>
            <a:ext cx="2743200" cy="365125"/>
          </a:xfrm>
        </p:spPr>
        <p:txBody>
          <a:bodyPr>
            <a:normAutofit/>
          </a:bodyPr>
          <a:lstStyle/>
          <a:p>
            <a:pPr>
              <a:spcAft>
                <a:spcPts val="600"/>
              </a:spcAft>
            </a:pPr>
            <a:fld id="{C9E3DD51-94F6-314F-B6AE-1F691EBBCC21}" type="slidenum">
              <a:rPr lang="en-US" smtClean="0"/>
              <a:pPr>
                <a:spcAft>
                  <a:spcPts val="600"/>
                </a:spcAft>
              </a:pPr>
              <a:t>32</a:t>
            </a:fld>
            <a:endParaRPr lang="en-US"/>
          </a:p>
        </p:txBody>
      </p:sp>
      <p:graphicFrame>
        <p:nvGraphicFramePr>
          <p:cNvPr id="11" name="Segnaposto contenuto 8">
            <a:extLst>
              <a:ext uri="{FF2B5EF4-FFF2-40B4-BE49-F238E27FC236}">
                <a16:creationId xmlns:a16="http://schemas.microsoft.com/office/drawing/2014/main" id="{E9148FBE-654D-460D-8D87-C3773C0884EE}"/>
              </a:ext>
            </a:extLst>
          </p:cNvPr>
          <p:cNvGraphicFramePr>
            <a:graphicFrameLocks noGrp="1"/>
          </p:cNvGraphicFramePr>
          <p:nvPr>
            <p:ph idx="1"/>
            <p:extLst>
              <p:ext uri="{D42A27DB-BD31-4B8C-83A1-F6EECF244321}">
                <p14:modId xmlns:p14="http://schemas.microsoft.com/office/powerpoint/2010/main" val="26108387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505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Anticipazione della revisione </a:t>
            </a:r>
            <a:r>
              <a:rPr lang="it-IT" dirty="0" err="1" smtClean="0"/>
              <a:t>Syllabus</a:t>
            </a:r>
            <a:r>
              <a:rPr lang="it-IT" dirty="0" smtClean="0"/>
              <a:t> 22/23</a:t>
            </a:r>
            <a:endParaRPr lang="it-IT" dirty="0"/>
          </a:p>
        </p:txBody>
      </p:sp>
      <p:pic>
        <p:nvPicPr>
          <p:cNvPr id="7" name="Segnaposto contenuto 6"/>
          <p:cNvPicPr>
            <a:picLocks noGrp="1" noChangeAspect="1"/>
          </p:cNvPicPr>
          <p:nvPr>
            <p:ph idx="1"/>
          </p:nvPr>
        </p:nvPicPr>
        <p:blipFill>
          <a:blip r:embed="rId3"/>
          <a:stretch>
            <a:fillRect/>
          </a:stretch>
        </p:blipFill>
        <p:spPr>
          <a:xfrm>
            <a:off x="1380264" y="1825625"/>
            <a:ext cx="9431471" cy="4351338"/>
          </a:xfrm>
          <a:prstGeom prst="rect">
            <a:avLst/>
          </a:prstGeom>
        </p:spPr>
      </p:pic>
      <p:sp>
        <p:nvSpPr>
          <p:cNvPr id="4" name="Segnaposto data 3"/>
          <p:cNvSpPr>
            <a:spLocks noGrp="1"/>
          </p:cNvSpPr>
          <p:nvPr>
            <p:ph type="dt" sz="half" idx="10"/>
          </p:nvPr>
        </p:nvSpPr>
        <p:spPr/>
        <p:txBody>
          <a:bodyPr/>
          <a:lstStyle/>
          <a:p>
            <a:r>
              <a:rPr lang="it-IT" smtClean="0"/>
              <a:t>5 maggio 2022</a:t>
            </a:r>
            <a:endParaRPr lang="it-IT"/>
          </a:p>
        </p:txBody>
      </p:sp>
      <p:sp>
        <p:nvSpPr>
          <p:cNvPr id="5" name="Segnaposto piè di pagina 4"/>
          <p:cNvSpPr>
            <a:spLocks noGrp="1"/>
          </p:cNvSpPr>
          <p:nvPr>
            <p:ph type="ftr" sz="quarter" idx="11"/>
          </p:nvPr>
        </p:nvSpPr>
        <p:spPr/>
        <p:txBody>
          <a:bodyPr/>
          <a:lstStyle/>
          <a:p>
            <a:r>
              <a:rPr lang="it-IT" smtClean="0"/>
              <a:t>Presidio della Qualità e UO Off.f</a:t>
            </a:r>
            <a:endParaRPr lang="it-IT"/>
          </a:p>
        </p:txBody>
      </p:sp>
      <p:sp>
        <p:nvSpPr>
          <p:cNvPr id="6" name="Segnaposto numero diapositiva 5"/>
          <p:cNvSpPr>
            <a:spLocks noGrp="1"/>
          </p:cNvSpPr>
          <p:nvPr>
            <p:ph type="sldNum" sz="quarter" idx="12"/>
          </p:nvPr>
        </p:nvSpPr>
        <p:spPr/>
        <p:txBody>
          <a:bodyPr/>
          <a:lstStyle/>
          <a:p>
            <a:fld id="{06A61EBC-E50C-FE40-B1FF-267D0CA576E6}" type="slidenum">
              <a:rPr lang="it-IT" smtClean="0"/>
              <a:t>33</a:t>
            </a:fld>
            <a:endParaRPr lang="it-IT"/>
          </a:p>
        </p:txBody>
      </p:sp>
    </p:spTree>
    <p:extLst>
      <p:ext uri="{BB962C8B-B14F-4D97-AF65-F5344CB8AC3E}">
        <p14:creationId xmlns:p14="http://schemas.microsoft.com/office/powerpoint/2010/main" val="1703660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Prova finale</a:t>
            </a:r>
          </a:p>
        </p:txBody>
      </p:sp>
      <p:sp>
        <p:nvSpPr>
          <p:cNvPr id="3" name="Segnaposto contenuto 2"/>
          <p:cNvSpPr>
            <a:spLocks noGrp="1"/>
          </p:cNvSpPr>
          <p:nvPr>
            <p:ph idx="1"/>
          </p:nvPr>
        </p:nvSpPr>
        <p:spPr/>
        <p:txBody>
          <a:bodyPr>
            <a:normAutofit/>
          </a:bodyPr>
          <a:lstStyle/>
          <a:p>
            <a:r>
              <a:rPr lang="it-IT" dirty="0"/>
              <a:t>A5a (RAD)</a:t>
            </a:r>
          </a:p>
          <a:p>
            <a:pPr lvl="1"/>
            <a:r>
              <a:rPr lang="it-IT" dirty="0"/>
              <a:t>Descrizione di come la prova finale contribuisce alla formazione complessiva dello studente</a:t>
            </a:r>
          </a:p>
          <a:p>
            <a:r>
              <a:rPr lang="it-IT" dirty="0"/>
              <a:t>A5b</a:t>
            </a:r>
          </a:p>
          <a:p>
            <a:pPr lvl="1"/>
            <a:r>
              <a:rPr lang="it-IT" dirty="0"/>
              <a:t>indicazioni operative sullo svolgimento della prova finale</a:t>
            </a:r>
          </a:p>
          <a:p>
            <a:pPr lvl="1"/>
            <a:r>
              <a:rPr lang="it-IT" dirty="0"/>
              <a:t>composizione della commissione (quanti componenti, caratteristiche del relatore, eventuali correlatori e controrelatori, presenza di esterni)</a:t>
            </a:r>
          </a:p>
          <a:p>
            <a:pPr lvl="1"/>
            <a:r>
              <a:rPr lang="it-IT" dirty="0"/>
              <a:t>eventuale previsione di momenti distinti per discussione e proclamazione</a:t>
            </a:r>
          </a:p>
          <a:p>
            <a:pPr lvl="1"/>
            <a:r>
              <a:rPr lang="it-IT" dirty="0"/>
              <a:t>modalità di attribuzione del voto finale (media aritmetica o ponderata dei voti, eventuali bonus, punteggio massimo prova finale, criteri per l’attribuzione del punteggio)</a:t>
            </a:r>
          </a:p>
        </p:txBody>
      </p:sp>
      <p:sp>
        <p:nvSpPr>
          <p:cNvPr id="4" name="Segnaposto data 3"/>
          <p:cNvSpPr>
            <a:spLocks noGrp="1"/>
          </p:cNvSpPr>
          <p:nvPr>
            <p:ph type="dt" sz="half" idx="10"/>
          </p:nvPr>
        </p:nvSpPr>
        <p:spPr/>
        <p:txBody>
          <a:bodyPr/>
          <a:lstStyle/>
          <a:p>
            <a:r>
              <a:rPr lang="it-IT" smtClean="0"/>
              <a:t>5 maggio 2022</a:t>
            </a:r>
            <a:endParaRPr lang="en-US" dirty="0"/>
          </a:p>
        </p:txBody>
      </p:sp>
      <p:sp>
        <p:nvSpPr>
          <p:cNvPr id="5" name="Segnaposto piè di pagina 4"/>
          <p:cNvSpPr>
            <a:spLocks noGrp="1"/>
          </p:cNvSpPr>
          <p:nvPr>
            <p:ph type="ftr" sz="quarter" idx="11"/>
          </p:nvPr>
        </p:nvSpPr>
        <p:spPr/>
        <p:txBody>
          <a:bodyPr/>
          <a:lstStyle/>
          <a:p>
            <a:r>
              <a:rPr lang="it-IT" smtClean="0"/>
              <a:t>Presidio della Qualità e UO Off.f</a:t>
            </a:r>
            <a:endParaRPr lang="en-US"/>
          </a:p>
        </p:txBody>
      </p:sp>
      <p:sp>
        <p:nvSpPr>
          <p:cNvPr id="6" name="Segnaposto numero diapositiva 5"/>
          <p:cNvSpPr>
            <a:spLocks noGrp="1"/>
          </p:cNvSpPr>
          <p:nvPr>
            <p:ph type="sldNum" sz="quarter" idx="12"/>
          </p:nvPr>
        </p:nvSpPr>
        <p:spPr/>
        <p:txBody>
          <a:bodyPr/>
          <a:lstStyle/>
          <a:p>
            <a:fld id="{C9E3DD51-94F6-314F-B6AE-1F691EBBCC21}" type="slidenum">
              <a:rPr lang="en-US" smtClean="0"/>
              <a:pPr/>
              <a:t>34</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1971" y="208250"/>
            <a:ext cx="65436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39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1520" y="433705"/>
            <a:ext cx="10515600" cy="831215"/>
          </a:xfrm>
        </p:spPr>
        <p:txBody>
          <a:bodyPr>
            <a:normAutofit/>
          </a:bodyPr>
          <a:lstStyle/>
          <a:p>
            <a:pPr>
              <a:spcAft>
                <a:spcPts val="300"/>
              </a:spcAft>
            </a:pPr>
            <a:r>
              <a:rPr lang="it-IT" dirty="0"/>
              <a:t>Aspetti </a:t>
            </a:r>
            <a:r>
              <a:rPr lang="it-IT" dirty="0" smtClean="0"/>
              <a:t>di valutazione:</a:t>
            </a:r>
            <a:endParaRPr lang="it-IT" dirty="0"/>
          </a:p>
        </p:txBody>
      </p:sp>
      <p:sp>
        <p:nvSpPr>
          <p:cNvPr id="4" name="Segnaposto data 3"/>
          <p:cNvSpPr>
            <a:spLocks noGrp="1"/>
          </p:cNvSpPr>
          <p:nvPr>
            <p:ph type="dt" sz="half" idx="10"/>
          </p:nvPr>
        </p:nvSpPr>
        <p:spPr/>
        <p:txBody>
          <a:bodyPr/>
          <a:lstStyle/>
          <a:p>
            <a:r>
              <a:rPr lang="it-IT" smtClean="0"/>
              <a:t>5 maggio 2022</a:t>
            </a:r>
            <a:endParaRPr lang="it-IT"/>
          </a:p>
        </p:txBody>
      </p:sp>
      <p:sp>
        <p:nvSpPr>
          <p:cNvPr id="5" name="Segnaposto piè di pagina 4"/>
          <p:cNvSpPr>
            <a:spLocks noGrp="1"/>
          </p:cNvSpPr>
          <p:nvPr>
            <p:ph type="ftr" sz="quarter" idx="11"/>
          </p:nvPr>
        </p:nvSpPr>
        <p:spPr/>
        <p:txBody>
          <a:bodyPr/>
          <a:lstStyle/>
          <a:p>
            <a:r>
              <a:rPr lang="it-IT" smtClean="0"/>
              <a:t>Presidio della Qualità e UO Off.f</a:t>
            </a:r>
            <a:endParaRPr lang="it-IT"/>
          </a:p>
        </p:txBody>
      </p:sp>
      <p:sp>
        <p:nvSpPr>
          <p:cNvPr id="6" name="Segnaposto numero diapositiva 5"/>
          <p:cNvSpPr>
            <a:spLocks noGrp="1"/>
          </p:cNvSpPr>
          <p:nvPr>
            <p:ph type="sldNum" sz="quarter" idx="12"/>
          </p:nvPr>
        </p:nvSpPr>
        <p:spPr/>
        <p:txBody>
          <a:bodyPr/>
          <a:lstStyle/>
          <a:p>
            <a:fld id="{06A61EBC-E50C-FE40-B1FF-267D0CA576E6}" type="slidenum">
              <a:rPr lang="it-IT" smtClean="0"/>
              <a:t>35</a:t>
            </a:fld>
            <a:endParaRPr lang="it-IT"/>
          </a:p>
        </p:txBody>
      </p:sp>
      <p:sp>
        <p:nvSpPr>
          <p:cNvPr id="8" name="CasellaDiTesto 7"/>
          <p:cNvSpPr txBox="1"/>
          <p:nvPr/>
        </p:nvSpPr>
        <p:spPr>
          <a:xfrm>
            <a:off x="655320" y="1767840"/>
            <a:ext cx="9387840" cy="2031325"/>
          </a:xfrm>
          <a:prstGeom prst="rect">
            <a:avLst/>
          </a:prstGeom>
          <a:noFill/>
        </p:spPr>
        <p:txBody>
          <a:bodyPr wrap="square" rtlCol="0">
            <a:spAutoFit/>
          </a:bodyPr>
          <a:lstStyle/>
          <a:p>
            <a:pPr marL="285750" indent="-285750">
              <a:buFont typeface="Arial" panose="020B0604020202020204" pitchFamily="34" charset="0"/>
              <a:buChar char="•"/>
            </a:pPr>
            <a:r>
              <a:rPr lang="it-IT" dirty="0" smtClean="0"/>
              <a:t>Chiarezza obiettivi, risultati di apprendimento per aree di apprendimento</a:t>
            </a:r>
          </a:p>
          <a:p>
            <a:pPr marL="285750" indent="-285750">
              <a:buFont typeface="Arial" panose="020B0604020202020204" pitchFamily="34" charset="0"/>
              <a:buChar char="•"/>
            </a:pPr>
            <a:r>
              <a:rPr lang="it-IT" dirty="0" smtClean="0"/>
              <a:t>Coerenza obiettivi/risultati con </a:t>
            </a:r>
            <a:r>
              <a:rPr lang="it-IT" dirty="0"/>
              <a:t>i profili culturali, scientifici e </a:t>
            </a:r>
            <a:r>
              <a:rPr lang="it-IT" dirty="0" smtClean="0"/>
              <a:t>professionali</a:t>
            </a:r>
          </a:p>
          <a:p>
            <a:pPr marL="285750" indent="-285750">
              <a:buFont typeface="Arial" panose="020B0604020202020204" pitchFamily="34" charset="0"/>
              <a:buChar char="•"/>
            </a:pPr>
            <a:r>
              <a:rPr lang="it-IT" dirty="0" smtClean="0"/>
              <a:t>Coerenza fra offerta e </a:t>
            </a:r>
            <a:r>
              <a:rPr lang="it-IT" dirty="0"/>
              <a:t>i percorsi formativi proposti </a:t>
            </a:r>
            <a:r>
              <a:rPr lang="it-IT" dirty="0" smtClean="0"/>
              <a:t>con </a:t>
            </a:r>
            <a:r>
              <a:rPr lang="it-IT" dirty="0"/>
              <a:t>gli obiettivi </a:t>
            </a:r>
            <a:r>
              <a:rPr lang="it-IT" dirty="0" smtClean="0"/>
              <a:t>formativi</a:t>
            </a:r>
          </a:p>
          <a:p>
            <a:pPr marL="285750" indent="-285750">
              <a:buFont typeface="Arial" panose="020B0604020202020204" pitchFamily="34" charset="0"/>
              <a:buChar char="•"/>
            </a:pPr>
            <a:r>
              <a:rPr lang="it-IT" dirty="0" smtClean="0"/>
              <a:t>Chiarezza nella definizione delle </a:t>
            </a:r>
            <a:r>
              <a:rPr lang="it-IT" dirty="0"/>
              <a:t>verifiche intermedie e </a:t>
            </a:r>
            <a:r>
              <a:rPr lang="it-IT" dirty="0" smtClean="0"/>
              <a:t>finali</a:t>
            </a:r>
          </a:p>
          <a:p>
            <a:pPr marL="285750" indent="-285750">
              <a:buFont typeface="Arial" panose="020B0604020202020204" pitchFamily="34" charset="0"/>
              <a:buChar char="•"/>
            </a:pPr>
            <a:r>
              <a:rPr lang="it-IT" dirty="0" smtClean="0"/>
              <a:t>Adeguatezza delle modalità </a:t>
            </a:r>
            <a:r>
              <a:rPr lang="it-IT" dirty="0"/>
              <a:t>di verifica adottate per i singoli insegnamenti </a:t>
            </a:r>
            <a:r>
              <a:rPr lang="it-IT" dirty="0" smtClean="0"/>
              <a:t>ai fini dell’accertamento del </a:t>
            </a:r>
            <a:r>
              <a:rPr lang="it-IT" dirty="0"/>
              <a:t>raggiungimento dei risultati di apprendimento </a:t>
            </a:r>
            <a:r>
              <a:rPr lang="it-IT" dirty="0" smtClean="0"/>
              <a:t>attesi</a:t>
            </a:r>
          </a:p>
          <a:p>
            <a:pPr marL="285750" indent="-285750">
              <a:buFont typeface="Arial" panose="020B0604020202020204" pitchFamily="34" charset="0"/>
              <a:buChar char="•"/>
            </a:pPr>
            <a:r>
              <a:rPr lang="it-IT" dirty="0" smtClean="0"/>
              <a:t>Chiarezza e pubblicizzazione delle modalità </a:t>
            </a:r>
            <a:r>
              <a:rPr lang="it-IT" dirty="0"/>
              <a:t>di verifica </a:t>
            </a:r>
            <a:r>
              <a:rPr lang="it-IT" dirty="0" smtClean="0"/>
              <a:t>nelle </a:t>
            </a:r>
            <a:r>
              <a:rPr lang="it-IT" dirty="0"/>
              <a:t>schede degli </a:t>
            </a:r>
            <a:r>
              <a:rPr lang="it-IT" dirty="0" smtClean="0"/>
              <a:t>insegnamenti</a:t>
            </a:r>
            <a:endParaRPr lang="it-IT" dirty="0"/>
          </a:p>
        </p:txBody>
      </p:sp>
      <p:pic>
        <p:nvPicPr>
          <p:cNvPr id="9" name="Immagine 8" descr="Scuola, parte la valutazione esterna: i NEV stanno già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80608"/>
            <a:ext cx="1581150" cy="884312"/>
          </a:xfrm>
          <a:prstGeom prst="rect">
            <a:avLst/>
          </a:prstGeom>
        </p:spPr>
      </p:pic>
    </p:spTree>
    <p:extLst>
      <p:ext uri="{BB962C8B-B14F-4D97-AF65-F5344CB8AC3E}">
        <p14:creationId xmlns:p14="http://schemas.microsoft.com/office/powerpoint/2010/main" val="25818497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a:normAutofit/>
          </a:bodyPr>
          <a:lstStyle/>
          <a:p>
            <a:r>
              <a:rPr lang="it-IT"/>
              <a:t>B. Esperienza dello studente</a:t>
            </a:r>
          </a:p>
        </p:txBody>
      </p:sp>
      <p:sp>
        <p:nvSpPr>
          <p:cNvPr id="3" name="Segnaposto data 2"/>
          <p:cNvSpPr>
            <a:spLocks noGrp="1"/>
          </p:cNvSpPr>
          <p:nvPr>
            <p:ph type="dt" sz="half" idx="10"/>
          </p:nvPr>
        </p:nvSpPr>
        <p:spPr>
          <a:xfrm>
            <a:off x="838200" y="6356350"/>
            <a:ext cx="2743200" cy="365125"/>
          </a:xfrm>
        </p:spPr>
        <p:txBody>
          <a:bodyPr>
            <a:normAutofit/>
          </a:bodyPr>
          <a:lstStyle/>
          <a:p>
            <a:pPr>
              <a:spcAft>
                <a:spcPts val="600"/>
              </a:spcAft>
            </a:pPr>
            <a:r>
              <a:rPr lang="it-IT" smtClean="0"/>
              <a:t>5 maggio 2022</a:t>
            </a:r>
            <a:endParaRPr lang="en-US"/>
          </a:p>
        </p:txBody>
      </p:sp>
      <p:sp>
        <p:nvSpPr>
          <p:cNvPr id="4" name="Segnaposto piè di pagina 3"/>
          <p:cNvSpPr>
            <a:spLocks noGrp="1"/>
          </p:cNvSpPr>
          <p:nvPr>
            <p:ph type="ftr" sz="quarter" idx="11"/>
          </p:nvPr>
        </p:nvSpPr>
        <p:spPr>
          <a:xfrm>
            <a:off x="4038600" y="6356350"/>
            <a:ext cx="4114800" cy="365125"/>
          </a:xfrm>
        </p:spPr>
        <p:txBody>
          <a:bodyPr>
            <a:normAutofit/>
          </a:bodyPr>
          <a:lstStyle/>
          <a:p>
            <a:pPr>
              <a:spcAft>
                <a:spcPts val="600"/>
              </a:spcAft>
            </a:pPr>
            <a:r>
              <a:rPr lang="it-IT" smtClean="0"/>
              <a:t>Presidio della Qualità e UO Off.f</a:t>
            </a:r>
            <a:endParaRPr lang="en-US"/>
          </a:p>
        </p:txBody>
      </p:sp>
      <p:sp>
        <p:nvSpPr>
          <p:cNvPr id="5" name="Segnaposto numero diapositiva 4"/>
          <p:cNvSpPr>
            <a:spLocks noGrp="1"/>
          </p:cNvSpPr>
          <p:nvPr>
            <p:ph type="sldNum" sz="quarter" idx="12"/>
          </p:nvPr>
        </p:nvSpPr>
        <p:spPr>
          <a:xfrm>
            <a:off x="8610600" y="6356350"/>
            <a:ext cx="2743200" cy="365125"/>
          </a:xfrm>
        </p:spPr>
        <p:txBody>
          <a:bodyPr>
            <a:normAutofit/>
          </a:bodyPr>
          <a:lstStyle/>
          <a:p>
            <a:pPr>
              <a:spcAft>
                <a:spcPts val="600"/>
              </a:spcAft>
            </a:pPr>
            <a:fld id="{C9E3DD51-94F6-314F-B6AE-1F691EBBCC21}" type="slidenum">
              <a:rPr lang="en-US"/>
              <a:pPr>
                <a:spcAft>
                  <a:spcPts val="600"/>
                </a:spcAft>
              </a:pPr>
              <a:t>36</a:t>
            </a:fld>
            <a:endParaRPr lang="en-US"/>
          </a:p>
        </p:txBody>
      </p:sp>
      <p:graphicFrame>
        <p:nvGraphicFramePr>
          <p:cNvPr id="19" name="Segnaposto contenuto 16">
            <a:extLst>
              <a:ext uri="{FF2B5EF4-FFF2-40B4-BE49-F238E27FC236}">
                <a16:creationId xmlns:a16="http://schemas.microsoft.com/office/drawing/2014/main" id="{B907678C-4566-42E4-AB72-954DD00EA846}"/>
              </a:ext>
            </a:extLst>
          </p:cNvPr>
          <p:cNvGraphicFramePr>
            <a:graphicFrameLocks noGrp="1"/>
          </p:cNvGraphicFramePr>
          <p:nvPr>
            <p:ph idx="1"/>
            <p:extLst>
              <p:ext uri="{D42A27DB-BD31-4B8C-83A1-F6EECF244321}">
                <p14:modId xmlns:p14="http://schemas.microsoft.com/office/powerpoint/2010/main" val="26618227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Picture 2">
            <a:extLst>
              <a:ext uri="{FF2B5EF4-FFF2-40B4-BE49-F238E27FC236}">
                <a16:creationId xmlns:a16="http://schemas.microsoft.com/office/drawing/2014/main" id="{C9295D62-37A3-004A-A983-8217091099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1288906"/>
            <a:ext cx="7598979" cy="55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597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r>
              <a:rPr lang="it-IT" smtClean="0"/>
              <a:t>5 maggio 2022</a:t>
            </a:r>
            <a:endParaRPr lang="en-US" dirty="0"/>
          </a:p>
        </p:txBody>
      </p:sp>
      <p:sp>
        <p:nvSpPr>
          <p:cNvPr id="4" name="Segnaposto piè di pagina 3"/>
          <p:cNvSpPr>
            <a:spLocks noGrp="1"/>
          </p:cNvSpPr>
          <p:nvPr>
            <p:ph type="ftr" sz="quarter" idx="11"/>
          </p:nvPr>
        </p:nvSpPr>
        <p:spPr/>
        <p:txBody>
          <a:bodyPr/>
          <a:lstStyle/>
          <a:p>
            <a:r>
              <a:rPr lang="it-IT" smtClean="0"/>
              <a:t>Presidio della Qualità e UO Off.f</a:t>
            </a:r>
            <a:endParaRPr lang="en-US" dirty="0"/>
          </a:p>
        </p:txBody>
      </p:sp>
      <p:sp>
        <p:nvSpPr>
          <p:cNvPr id="5" name="Segnaposto numero diapositiva 4"/>
          <p:cNvSpPr>
            <a:spLocks noGrp="1"/>
          </p:cNvSpPr>
          <p:nvPr>
            <p:ph type="sldNum" sz="quarter" idx="12"/>
          </p:nvPr>
        </p:nvSpPr>
        <p:spPr/>
        <p:txBody>
          <a:bodyPr/>
          <a:lstStyle/>
          <a:p>
            <a:fld id="{C9E3DD51-94F6-314F-B6AE-1F691EBBCC21}" type="slidenum">
              <a:rPr lang="en-US" smtClean="0"/>
              <a:t>37</a:t>
            </a:fld>
            <a:endParaRPr lang="en-US"/>
          </a:p>
        </p:txBody>
      </p:sp>
      <p:sp>
        <p:nvSpPr>
          <p:cNvPr id="6" name="Rettangolo 5"/>
          <p:cNvSpPr/>
          <p:nvPr/>
        </p:nvSpPr>
        <p:spPr>
          <a:xfrm>
            <a:off x="1524000" y="1453821"/>
            <a:ext cx="4572000" cy="3231654"/>
          </a:xfrm>
          <a:prstGeom prst="rect">
            <a:avLst/>
          </a:prstGeom>
          <a:solidFill>
            <a:srgbClr val="92D050"/>
          </a:solidFill>
        </p:spPr>
        <p:txBody>
          <a:bodyPr>
            <a:spAutoFit/>
          </a:bodyPr>
          <a:lstStyle/>
          <a:p>
            <a:r>
              <a:rPr lang="it-IT" sz="2400" b="1" dirty="0"/>
              <a:t>INFORMAZIONI GENERALI</a:t>
            </a:r>
            <a:endParaRPr lang="it-IT" sz="2400" b="1" u="sng" dirty="0"/>
          </a:p>
          <a:p>
            <a:r>
              <a:rPr lang="it-IT" dirty="0"/>
              <a:t> </a:t>
            </a:r>
            <a:endParaRPr lang="it-IT" b="1" u="sng" dirty="0"/>
          </a:p>
          <a:p>
            <a:pPr lvl="0"/>
            <a:r>
              <a:rPr lang="it-IT" cap="small" dirty="0"/>
              <a:t>Sito, Referente, Segreteria di riferimento,</a:t>
            </a:r>
            <a:endParaRPr lang="it-IT" b="1" u="sng" dirty="0"/>
          </a:p>
          <a:p>
            <a:pPr lvl="0"/>
            <a:r>
              <a:rPr lang="it-IT" cap="small" dirty="0"/>
              <a:t>Docenti, programmi e orario di ricevimento</a:t>
            </a:r>
            <a:endParaRPr lang="it-IT" b="1" u="sng" dirty="0"/>
          </a:p>
          <a:p>
            <a:pPr lvl="0"/>
            <a:r>
              <a:rPr lang="it-IT" cap="small" dirty="0"/>
              <a:t>Durata, Sede, Dipartimento di afferenza</a:t>
            </a:r>
            <a:endParaRPr lang="it-IT" b="1" u="sng" dirty="0"/>
          </a:p>
          <a:p>
            <a:pPr lvl="0"/>
            <a:r>
              <a:rPr lang="it-IT" cap="small" dirty="0"/>
              <a:t>Curriculum, Lingua di erogazione, Accesso</a:t>
            </a:r>
            <a:endParaRPr lang="it-IT" b="1" u="sng" dirty="0"/>
          </a:p>
          <a:p>
            <a:pPr lvl="0"/>
            <a:r>
              <a:rPr lang="it-IT" cap="small" dirty="0"/>
              <a:t>Titolo necessario all’immatricolazione</a:t>
            </a:r>
            <a:endParaRPr lang="it-IT" b="1" u="sng" dirty="0"/>
          </a:p>
          <a:p>
            <a:pPr lvl="0"/>
            <a:r>
              <a:rPr lang="it-IT" cap="small" dirty="0"/>
              <a:t>Modalità di verifica delle conoscenze richieste e obblighi formativi aggiuntivi (OFA)</a:t>
            </a:r>
            <a:endParaRPr lang="it-IT" b="1" u="sng" dirty="0"/>
          </a:p>
          <a:p>
            <a:pPr lvl="0"/>
            <a:r>
              <a:rPr lang="it-IT" cap="small" dirty="0"/>
              <a:t>Iscrizioni, Supporto studentesse e studenti con disabilità e DSA, Crediti Formativi Universitari</a:t>
            </a:r>
            <a:endParaRPr lang="it-IT" b="1" u="sng" dirty="0"/>
          </a:p>
        </p:txBody>
      </p:sp>
      <p:sp>
        <p:nvSpPr>
          <p:cNvPr id="7" name="Rettangolo 6"/>
          <p:cNvSpPr/>
          <p:nvPr/>
        </p:nvSpPr>
        <p:spPr>
          <a:xfrm>
            <a:off x="1524000" y="4593142"/>
            <a:ext cx="4572000" cy="1292662"/>
          </a:xfrm>
          <a:prstGeom prst="rect">
            <a:avLst/>
          </a:prstGeom>
          <a:solidFill>
            <a:srgbClr val="FFFF00"/>
          </a:solidFill>
        </p:spPr>
        <p:txBody>
          <a:bodyPr>
            <a:spAutoFit/>
          </a:bodyPr>
          <a:lstStyle/>
          <a:p>
            <a:r>
              <a:rPr lang="it-IT" sz="2400" b="1" dirty="0"/>
              <a:t>PIANO DIDATTICO</a:t>
            </a:r>
            <a:endParaRPr lang="it-IT" sz="2400" b="1" u="sng" dirty="0"/>
          </a:p>
          <a:p>
            <a:r>
              <a:rPr lang="it-IT" dirty="0"/>
              <a:t> </a:t>
            </a:r>
            <a:endParaRPr lang="it-IT" b="1" u="sng" dirty="0"/>
          </a:p>
          <a:p>
            <a:pPr lvl="0"/>
            <a:r>
              <a:rPr lang="it-IT" cap="small" dirty="0"/>
              <a:t>Offerta didattica programmata</a:t>
            </a:r>
            <a:endParaRPr lang="it-IT" b="1" u="sng" dirty="0"/>
          </a:p>
          <a:p>
            <a:pPr lvl="0"/>
            <a:r>
              <a:rPr lang="it-IT" cap="small" dirty="0"/>
              <a:t>Offerta didattica erogata</a:t>
            </a:r>
            <a:endParaRPr lang="it-IT" b="1" u="sng" dirty="0"/>
          </a:p>
        </p:txBody>
      </p:sp>
      <p:sp>
        <p:nvSpPr>
          <p:cNvPr id="8" name="Rettangolo 7"/>
          <p:cNvSpPr/>
          <p:nvPr/>
        </p:nvSpPr>
        <p:spPr>
          <a:xfrm>
            <a:off x="6096000" y="1454634"/>
            <a:ext cx="4572000" cy="4431169"/>
          </a:xfrm>
          <a:prstGeom prst="rect">
            <a:avLst/>
          </a:prstGeom>
          <a:solidFill>
            <a:srgbClr val="FFC000"/>
          </a:solidFill>
        </p:spPr>
        <p:txBody>
          <a:bodyPr>
            <a:noAutofit/>
          </a:bodyPr>
          <a:lstStyle/>
          <a:p>
            <a:r>
              <a:rPr lang="it-IT" sz="2400" b="1" dirty="0"/>
              <a:t>REGOLE SUL PERCORSO DI FORMAZIONE</a:t>
            </a:r>
            <a:endParaRPr lang="it-IT" sz="2400" b="1" u="sng" dirty="0"/>
          </a:p>
          <a:p>
            <a:r>
              <a:rPr lang="it-IT" dirty="0"/>
              <a:t> </a:t>
            </a:r>
            <a:endParaRPr lang="it-IT" b="1" u="sng" dirty="0"/>
          </a:p>
          <a:p>
            <a:pPr lvl="0"/>
            <a:r>
              <a:rPr lang="it-IT" cap="small" dirty="0"/>
              <a:t>Modalità di verifica dell’apprendimento Propedeuticità, Sbarramenti, Scelta del curriculum, Attività a scelta dello studente (D)</a:t>
            </a:r>
            <a:endParaRPr lang="it-IT" b="1" u="sng" dirty="0"/>
          </a:p>
          <a:p>
            <a:pPr lvl="0"/>
            <a:r>
              <a:rPr lang="it-IT" cap="small" dirty="0"/>
              <a:t>Attività formative trasversali (F), stage, tirocini, altro, Regole di presentazione dei piani di studio individuali, Frequenza, Tutorato per gli studenti</a:t>
            </a:r>
            <a:endParaRPr lang="it-IT" b="1" u="sng" dirty="0"/>
          </a:p>
          <a:p>
            <a:pPr lvl="0"/>
            <a:r>
              <a:rPr lang="it-IT" cap="small" dirty="0"/>
              <a:t>Passaggio / trasferimento da altro corso di studio, Riconoscimento carriera pregressa</a:t>
            </a:r>
            <a:endParaRPr lang="it-IT" b="1" u="sng" dirty="0"/>
          </a:p>
          <a:p>
            <a:pPr lvl="0"/>
            <a:r>
              <a:rPr lang="it-IT" cap="small" dirty="0"/>
              <a:t>Part time, Prova finale, Ulteriori informazioni,</a:t>
            </a:r>
            <a:endParaRPr lang="it-IT" b="1" u="sng" dirty="0"/>
          </a:p>
          <a:p>
            <a:pPr lvl="0"/>
            <a:r>
              <a:rPr lang="it-IT" cap="small" dirty="0"/>
              <a:t>Percorsi formativi post laurea, Percorso 24 CFU (D.M. 616/2017)</a:t>
            </a:r>
            <a:endParaRPr lang="it-IT" b="1" u="sng" dirty="0"/>
          </a:p>
        </p:txBody>
      </p:sp>
      <p:sp>
        <p:nvSpPr>
          <p:cNvPr id="9" name="Titolo 1"/>
          <p:cNvSpPr txBox="1">
            <a:spLocks/>
          </p:cNvSpPr>
          <p:nvPr/>
        </p:nvSpPr>
        <p:spPr>
          <a:xfrm>
            <a:off x="614597" y="274638"/>
            <a:ext cx="9810335" cy="1143000"/>
          </a:xfrm>
          <a:prstGeom prst="rect">
            <a:avLst/>
          </a:prstGeom>
        </p:spPr>
        <p:txBody>
          <a:bodyPr>
            <a:normAutofit fontScale="60000" lnSpcReduction="2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it-IT" b="1" dirty="0"/>
              <a:t>Format</a:t>
            </a:r>
            <a:r>
              <a:rPr lang="it-IT" dirty="0"/>
              <a:t> </a:t>
            </a:r>
            <a:r>
              <a:rPr lang="it-IT" b="1" dirty="0"/>
              <a:t>DESCRIZIONE DEL PERCORSO DI FORMAZIONE –</a:t>
            </a:r>
            <a:br>
              <a:rPr lang="it-IT" b="1" dirty="0"/>
            </a:br>
            <a:r>
              <a:rPr lang="it-IT" b="1" dirty="0"/>
              <a:t>REGOLAMENTO DIDATTICO DEL CORSO DI STUDIO</a:t>
            </a:r>
            <a:br>
              <a:rPr lang="it-IT" b="1" dirty="0"/>
            </a:br>
            <a:r>
              <a:rPr lang="it-IT" b="1" dirty="0"/>
              <a:t>(quadro B1 della SUA-</a:t>
            </a:r>
            <a:r>
              <a:rPr lang="it-IT" b="1" dirty="0" err="1"/>
              <a:t>CdS</a:t>
            </a:r>
            <a:r>
              <a:rPr lang="it-IT" b="1" dirty="0"/>
              <a:t>)</a:t>
            </a:r>
            <a:endParaRPr lang="it-IT" b="1" u="sng" dirty="0"/>
          </a:p>
          <a:p>
            <a:endParaRPr lang="it-IT" sz="1200" dirty="0"/>
          </a:p>
        </p:txBody>
      </p:sp>
    </p:spTree>
    <p:extLst>
      <p:ext uri="{BB962C8B-B14F-4D97-AF65-F5344CB8AC3E}">
        <p14:creationId xmlns:p14="http://schemas.microsoft.com/office/powerpoint/2010/main" val="32003365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Esperienza dello studente (UO didattiche)</a:t>
            </a:r>
            <a:endParaRPr lang="it-IT" sz="1200" dirty="0"/>
          </a:p>
        </p:txBody>
      </p:sp>
      <p:sp>
        <p:nvSpPr>
          <p:cNvPr id="3" name="Segnaposto data 2"/>
          <p:cNvSpPr>
            <a:spLocks noGrp="1"/>
          </p:cNvSpPr>
          <p:nvPr>
            <p:ph type="dt" sz="half" idx="10"/>
          </p:nvPr>
        </p:nvSpPr>
        <p:spPr/>
        <p:txBody>
          <a:bodyPr/>
          <a:lstStyle/>
          <a:p>
            <a:r>
              <a:rPr lang="it-IT" smtClean="0"/>
              <a:t>5 maggio 2022</a:t>
            </a:r>
            <a:endParaRPr lang="en-US" dirty="0"/>
          </a:p>
        </p:txBody>
      </p:sp>
      <p:sp>
        <p:nvSpPr>
          <p:cNvPr id="4" name="Segnaposto piè di pagina 3"/>
          <p:cNvSpPr>
            <a:spLocks noGrp="1"/>
          </p:cNvSpPr>
          <p:nvPr>
            <p:ph type="ftr" sz="quarter" idx="11"/>
          </p:nvPr>
        </p:nvSpPr>
        <p:spPr/>
        <p:txBody>
          <a:bodyPr/>
          <a:lstStyle/>
          <a:p>
            <a:r>
              <a:rPr lang="it-IT" smtClean="0"/>
              <a:t>Presidio della Qualità e UO Off.f</a:t>
            </a:r>
            <a:endParaRPr lang="en-US"/>
          </a:p>
        </p:txBody>
      </p:sp>
      <p:sp>
        <p:nvSpPr>
          <p:cNvPr id="5" name="Segnaposto numero diapositiva 4"/>
          <p:cNvSpPr>
            <a:spLocks noGrp="1"/>
          </p:cNvSpPr>
          <p:nvPr>
            <p:ph type="sldNum" sz="quarter" idx="12"/>
          </p:nvPr>
        </p:nvSpPr>
        <p:spPr/>
        <p:txBody>
          <a:bodyPr/>
          <a:lstStyle/>
          <a:p>
            <a:fld id="{C9E3DD51-94F6-314F-B6AE-1F691EBBCC21}" type="slidenum">
              <a:rPr lang="en-US" smtClean="0"/>
              <a:t>38</a:t>
            </a:fld>
            <a:endParaRPr lang="en-US"/>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299" y="3530161"/>
            <a:ext cx="569595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2" y="1723696"/>
            <a:ext cx="56292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4540" y="4227961"/>
            <a:ext cx="559117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arentesi graffa chiusa 6"/>
          <p:cNvSpPr/>
          <p:nvPr/>
        </p:nvSpPr>
        <p:spPr>
          <a:xfrm>
            <a:off x="7715252" y="1723696"/>
            <a:ext cx="361951" cy="1524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 name="CasellaDiTesto 7"/>
          <p:cNvSpPr txBox="1"/>
          <p:nvPr/>
        </p:nvSpPr>
        <p:spPr>
          <a:xfrm>
            <a:off x="8246606" y="2365274"/>
            <a:ext cx="2568570" cy="369332"/>
          </a:xfrm>
          <a:prstGeom prst="rect">
            <a:avLst/>
          </a:prstGeom>
          <a:noFill/>
        </p:spPr>
        <p:txBody>
          <a:bodyPr wrap="square" rtlCol="0">
            <a:spAutoFit/>
          </a:bodyPr>
          <a:lstStyle/>
          <a:p>
            <a:r>
              <a:rPr lang="it-IT" dirty="0"/>
              <a:t>Inserire link e/o file pdf</a:t>
            </a:r>
          </a:p>
        </p:txBody>
      </p:sp>
      <p:sp>
        <p:nvSpPr>
          <p:cNvPr id="14" name="CasellaDiTesto 13"/>
          <p:cNvSpPr txBox="1"/>
          <p:nvPr/>
        </p:nvSpPr>
        <p:spPr>
          <a:xfrm>
            <a:off x="7828258" y="3560879"/>
            <a:ext cx="3405266" cy="369332"/>
          </a:xfrm>
          <a:prstGeom prst="rect">
            <a:avLst/>
          </a:prstGeom>
          <a:noFill/>
        </p:spPr>
        <p:txBody>
          <a:bodyPr wrap="square" rtlCol="0">
            <a:spAutoFit/>
          </a:bodyPr>
          <a:lstStyle/>
          <a:p>
            <a:r>
              <a:rPr lang="it-IT" dirty="0"/>
              <a:t>Caricato automaticamente</a:t>
            </a:r>
          </a:p>
        </p:txBody>
      </p:sp>
      <p:sp>
        <p:nvSpPr>
          <p:cNvPr id="15" name="Parentesi graffa chiusa 14"/>
          <p:cNvSpPr/>
          <p:nvPr/>
        </p:nvSpPr>
        <p:spPr>
          <a:xfrm>
            <a:off x="7862397" y="4367658"/>
            <a:ext cx="361951" cy="1524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6" name="CasellaDiTesto 15"/>
          <p:cNvSpPr txBox="1"/>
          <p:nvPr/>
        </p:nvSpPr>
        <p:spPr>
          <a:xfrm>
            <a:off x="8371493" y="4898434"/>
            <a:ext cx="2443683" cy="369332"/>
          </a:xfrm>
          <a:prstGeom prst="rect">
            <a:avLst/>
          </a:prstGeom>
          <a:noFill/>
        </p:spPr>
        <p:txBody>
          <a:bodyPr wrap="square" rtlCol="0">
            <a:spAutoFit/>
          </a:bodyPr>
          <a:lstStyle/>
          <a:p>
            <a:r>
              <a:rPr lang="it-IT" dirty="0"/>
              <a:t>Inserire link e/o  file pdf</a:t>
            </a:r>
          </a:p>
        </p:txBody>
      </p:sp>
    </p:spTree>
    <p:extLst>
      <p:ext uri="{BB962C8B-B14F-4D97-AF65-F5344CB8AC3E}">
        <p14:creationId xmlns:p14="http://schemas.microsoft.com/office/powerpoint/2010/main" val="2410314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a:normAutofit/>
          </a:bodyPr>
          <a:lstStyle/>
          <a:p>
            <a:r>
              <a:rPr lang="it-IT" dirty="0"/>
              <a:t>B5 – Servizi di contesto</a:t>
            </a:r>
            <a:endParaRPr lang="it-IT"/>
          </a:p>
        </p:txBody>
      </p:sp>
      <p:sp>
        <p:nvSpPr>
          <p:cNvPr id="6" name="Segnaposto contenuto 5">
            <a:extLst>
              <a:ext uri="{FF2B5EF4-FFF2-40B4-BE49-F238E27FC236}">
                <a16:creationId xmlns:a16="http://schemas.microsoft.com/office/drawing/2014/main" id="{C0C9563D-9CAC-7E49-BE16-88A5FD7C8614}"/>
              </a:ext>
            </a:extLst>
          </p:cNvPr>
          <p:cNvSpPr>
            <a:spLocks noGrp="1"/>
          </p:cNvSpPr>
          <p:nvPr>
            <p:ph idx="1"/>
          </p:nvPr>
        </p:nvSpPr>
        <p:spPr>
          <a:xfrm>
            <a:off x="838200" y="1825625"/>
            <a:ext cx="3797807" cy="4351338"/>
          </a:xfrm>
        </p:spPr>
        <p:txBody>
          <a:bodyPr>
            <a:normAutofit/>
          </a:bodyPr>
          <a:lstStyle/>
          <a:p>
            <a:r>
              <a:rPr lang="it-IT" sz="2000"/>
              <a:t>Caricati testi uniformi a cura dell’U.O. Offerta Formativa</a:t>
            </a:r>
          </a:p>
          <a:p>
            <a:r>
              <a:rPr lang="it-IT" sz="2000"/>
              <a:t>CdS può integrare con informazioni specifiche</a:t>
            </a:r>
          </a:p>
          <a:p>
            <a:endParaRPr lang="it-IT" sz="200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635" r="17675" b="-3"/>
          <a:stretch/>
        </p:blipFill>
        <p:spPr bwMode="auto">
          <a:xfrm>
            <a:off x="5120640" y="1904281"/>
            <a:ext cx="6233160" cy="427268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data 2"/>
          <p:cNvSpPr>
            <a:spLocks noGrp="1"/>
          </p:cNvSpPr>
          <p:nvPr>
            <p:ph type="dt" sz="half" idx="10"/>
          </p:nvPr>
        </p:nvSpPr>
        <p:spPr>
          <a:xfrm>
            <a:off x="838200" y="6356350"/>
            <a:ext cx="2743200" cy="365125"/>
          </a:xfrm>
        </p:spPr>
        <p:txBody>
          <a:bodyPr>
            <a:normAutofit/>
          </a:bodyPr>
          <a:lstStyle/>
          <a:p>
            <a:pPr>
              <a:spcAft>
                <a:spcPts val="600"/>
              </a:spcAft>
            </a:pPr>
            <a:r>
              <a:rPr lang="it-IT" smtClean="0"/>
              <a:t>5 maggio 2022</a:t>
            </a:r>
            <a:endParaRPr lang="en-US"/>
          </a:p>
        </p:txBody>
      </p:sp>
      <p:sp>
        <p:nvSpPr>
          <p:cNvPr id="4" name="Segnaposto piè di pagina 3"/>
          <p:cNvSpPr>
            <a:spLocks noGrp="1"/>
          </p:cNvSpPr>
          <p:nvPr>
            <p:ph type="ftr" sz="quarter" idx="11"/>
          </p:nvPr>
        </p:nvSpPr>
        <p:spPr>
          <a:xfrm>
            <a:off x="4038600" y="6356350"/>
            <a:ext cx="4114800" cy="365125"/>
          </a:xfrm>
        </p:spPr>
        <p:txBody>
          <a:bodyPr>
            <a:normAutofit/>
          </a:bodyPr>
          <a:lstStyle/>
          <a:p>
            <a:pPr>
              <a:spcAft>
                <a:spcPts val="600"/>
              </a:spcAft>
            </a:pPr>
            <a:r>
              <a:rPr lang="it-IT" smtClean="0"/>
              <a:t>Presidio della Qualità e UO Off.f</a:t>
            </a:r>
            <a:endParaRPr lang="en-US"/>
          </a:p>
        </p:txBody>
      </p:sp>
      <p:sp>
        <p:nvSpPr>
          <p:cNvPr id="5" name="Segnaposto numero diapositiva 4"/>
          <p:cNvSpPr>
            <a:spLocks noGrp="1"/>
          </p:cNvSpPr>
          <p:nvPr>
            <p:ph type="sldNum" sz="quarter" idx="12"/>
          </p:nvPr>
        </p:nvSpPr>
        <p:spPr>
          <a:xfrm>
            <a:off x="8610600" y="6356350"/>
            <a:ext cx="2743200" cy="365125"/>
          </a:xfrm>
        </p:spPr>
        <p:txBody>
          <a:bodyPr>
            <a:normAutofit/>
          </a:bodyPr>
          <a:lstStyle/>
          <a:p>
            <a:pPr>
              <a:spcAft>
                <a:spcPts val="600"/>
              </a:spcAft>
            </a:pPr>
            <a:fld id="{C9E3DD51-94F6-314F-B6AE-1F691EBBCC21}" type="slidenum">
              <a:rPr lang="en-US" smtClean="0"/>
              <a:pPr>
                <a:spcAft>
                  <a:spcPts val="600"/>
                </a:spcAft>
              </a:pPr>
              <a:t>39</a:t>
            </a:fld>
            <a:endParaRPr lang="en-US"/>
          </a:p>
        </p:txBody>
      </p:sp>
    </p:spTree>
    <p:extLst>
      <p:ext uri="{BB962C8B-B14F-4D97-AF65-F5344CB8AC3E}">
        <p14:creationId xmlns:p14="http://schemas.microsoft.com/office/powerpoint/2010/main" val="54756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vert="horz" lIns="91440" tIns="45720" rIns="91440" bIns="45720" rtlCol="0">
            <a:normAutofit/>
          </a:bodyPr>
          <a:lstStyle/>
          <a:p>
            <a:pPr algn="ctr"/>
            <a:r>
              <a:rPr lang="en-US" kern="1200">
                <a:latin typeface="+mj-lt"/>
                <a:ea typeface="+mj-ea"/>
                <a:cs typeface="+mj-cs"/>
              </a:rPr>
              <a:t>SUA-CdS – Perché?</a:t>
            </a:r>
          </a:p>
        </p:txBody>
      </p:sp>
      <p:sp>
        <p:nvSpPr>
          <p:cNvPr id="3" name="Segnaposto data 2"/>
          <p:cNvSpPr>
            <a:spLocks noGrp="1"/>
          </p:cNvSpPr>
          <p:nvPr>
            <p:ph type="dt" sz="half" idx="10"/>
          </p:nvPr>
        </p:nvSpPr>
        <p:spPr>
          <a:xfrm>
            <a:off x="838200" y="6356350"/>
            <a:ext cx="2743200" cy="365125"/>
          </a:xfrm>
        </p:spPr>
        <p:txBody>
          <a:bodyPr vert="horz" lIns="91440" tIns="45720" rIns="91440" bIns="45720" rtlCol="0">
            <a:normAutofit/>
          </a:bodyPr>
          <a:lstStyle/>
          <a:p>
            <a:pPr>
              <a:spcAft>
                <a:spcPts val="600"/>
              </a:spcAft>
            </a:pPr>
            <a:r>
              <a:rPr lang="it-IT" smtClean="0"/>
              <a:t>5 maggio 2022</a:t>
            </a:r>
            <a:endParaRPr lang="en-US"/>
          </a:p>
        </p:txBody>
      </p:sp>
      <p:sp>
        <p:nvSpPr>
          <p:cNvPr id="4" name="Segnaposto piè di pagina 3"/>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it-IT" kern="1200" smtClean="0">
                <a:latin typeface="+mn-lt"/>
                <a:ea typeface="+mn-ea"/>
                <a:cs typeface="+mn-cs"/>
              </a:rPr>
              <a:t>Presidio della Qualità e UO Off.f</a:t>
            </a:r>
            <a:endParaRPr lang="en-US" kern="1200">
              <a:latin typeface="+mn-lt"/>
              <a:ea typeface="+mn-ea"/>
              <a:cs typeface="+mn-cs"/>
            </a:endParaRPr>
          </a:p>
        </p:txBody>
      </p:sp>
      <p:sp>
        <p:nvSpPr>
          <p:cNvPr id="5" name="Segnaposto numero diapositiva 4"/>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C9E3DD51-94F6-314F-B6AE-1F691EBBCC21}" type="slidenum">
              <a:rPr lang="en-US"/>
              <a:pPr>
                <a:spcAft>
                  <a:spcPts val="600"/>
                </a:spcAft>
              </a:pPr>
              <a:t>4</a:t>
            </a:fld>
            <a:endParaRPr lang="en-US"/>
          </a:p>
        </p:txBody>
      </p:sp>
      <p:graphicFrame>
        <p:nvGraphicFramePr>
          <p:cNvPr id="8" name="Segnaposto contenuto 2">
            <a:extLst>
              <a:ext uri="{FF2B5EF4-FFF2-40B4-BE49-F238E27FC236}">
                <a16:creationId xmlns:a16="http://schemas.microsoft.com/office/drawing/2014/main" id="{1CC6B48F-D3DA-4DF8-80C6-02479D8212D8}"/>
              </a:ext>
            </a:extLst>
          </p:cNvPr>
          <p:cNvGraphicFramePr/>
          <p:nvPr>
            <p:extLst>
              <p:ext uri="{D42A27DB-BD31-4B8C-83A1-F6EECF244321}">
                <p14:modId xmlns:p14="http://schemas.microsoft.com/office/powerpoint/2010/main" val="375646932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0140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Da compilare </a:t>
            </a:r>
            <a:r>
              <a:rPr lang="it-IT" dirty="0" smtClean="0"/>
              <a:t>entro 15/09</a:t>
            </a:r>
            <a:endParaRPr lang="it-IT" sz="1200" dirty="0"/>
          </a:p>
        </p:txBody>
      </p:sp>
      <p:sp>
        <p:nvSpPr>
          <p:cNvPr id="10" name="Segnaposto contenuto 9">
            <a:extLst>
              <a:ext uri="{FF2B5EF4-FFF2-40B4-BE49-F238E27FC236}">
                <a16:creationId xmlns:a16="http://schemas.microsoft.com/office/drawing/2014/main" id="{C2E12489-A58A-D942-82E1-854661A049ED}"/>
              </a:ext>
            </a:extLst>
          </p:cNvPr>
          <p:cNvSpPr>
            <a:spLocks noGrp="1"/>
          </p:cNvSpPr>
          <p:nvPr>
            <p:ph idx="1"/>
          </p:nvPr>
        </p:nvSpPr>
        <p:spPr/>
        <p:txBody>
          <a:bodyPr/>
          <a:lstStyle/>
          <a:p>
            <a:r>
              <a:rPr lang="it-IT" dirty="0"/>
              <a:t>Esperienza dello studente (quadro B)</a:t>
            </a:r>
          </a:p>
          <a:p>
            <a:endParaRPr lang="it-IT" dirty="0"/>
          </a:p>
          <a:p>
            <a:endParaRPr lang="it-IT" dirty="0"/>
          </a:p>
          <a:p>
            <a:pPr marL="0" indent="0">
              <a:buNone/>
            </a:pPr>
            <a:endParaRPr lang="it-IT" dirty="0"/>
          </a:p>
          <a:p>
            <a:r>
              <a:rPr lang="it-IT" dirty="0"/>
              <a:t>Risultati della formazione (quadro C)</a:t>
            </a:r>
          </a:p>
        </p:txBody>
      </p:sp>
      <p:sp>
        <p:nvSpPr>
          <p:cNvPr id="3" name="Segnaposto data 2"/>
          <p:cNvSpPr>
            <a:spLocks noGrp="1"/>
          </p:cNvSpPr>
          <p:nvPr>
            <p:ph type="dt" sz="half" idx="10"/>
          </p:nvPr>
        </p:nvSpPr>
        <p:spPr/>
        <p:txBody>
          <a:bodyPr/>
          <a:lstStyle/>
          <a:p>
            <a:r>
              <a:rPr lang="it-IT" smtClean="0"/>
              <a:t>5 maggio 2022</a:t>
            </a:r>
            <a:endParaRPr lang="en-US" dirty="0"/>
          </a:p>
        </p:txBody>
      </p:sp>
      <p:sp>
        <p:nvSpPr>
          <p:cNvPr id="4" name="Segnaposto piè di pagina 3"/>
          <p:cNvSpPr>
            <a:spLocks noGrp="1"/>
          </p:cNvSpPr>
          <p:nvPr>
            <p:ph type="ftr" sz="quarter" idx="11"/>
          </p:nvPr>
        </p:nvSpPr>
        <p:spPr/>
        <p:txBody>
          <a:bodyPr/>
          <a:lstStyle/>
          <a:p>
            <a:r>
              <a:rPr lang="it-IT" smtClean="0"/>
              <a:t>Presidio della Qualità e UO Off.f</a:t>
            </a:r>
            <a:endParaRPr lang="en-US"/>
          </a:p>
        </p:txBody>
      </p:sp>
      <p:sp>
        <p:nvSpPr>
          <p:cNvPr id="5" name="Segnaposto numero diapositiva 4"/>
          <p:cNvSpPr>
            <a:spLocks noGrp="1"/>
          </p:cNvSpPr>
          <p:nvPr>
            <p:ph type="sldNum" sz="quarter" idx="12"/>
          </p:nvPr>
        </p:nvSpPr>
        <p:spPr/>
        <p:txBody>
          <a:bodyPr/>
          <a:lstStyle/>
          <a:p>
            <a:fld id="{C9E3DD51-94F6-314F-B6AE-1F691EBBCC21}" type="slidenum">
              <a:rPr lang="en-US" smtClean="0"/>
              <a:t>40</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257" y="2578074"/>
            <a:ext cx="57721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257" y="3008447"/>
            <a:ext cx="44958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779" y="4616882"/>
            <a:ext cx="62484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257" y="5135342"/>
            <a:ext cx="62007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5257" y="5730323"/>
            <a:ext cx="61817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7839758" y="4526724"/>
            <a:ext cx="4113863" cy="1938992"/>
          </a:xfrm>
          <a:prstGeom prst="rect">
            <a:avLst/>
          </a:prstGeom>
        </p:spPr>
        <p:txBody>
          <a:bodyPr wrap="square">
            <a:spAutoFit/>
          </a:bodyPr>
          <a:lstStyle/>
          <a:p>
            <a:r>
              <a:rPr lang="it-IT" sz="2400" dirty="0"/>
              <a:t>Caricati report statistici e testi uniformi a cura dell’Area Pianificazione e Controllo </a:t>
            </a:r>
            <a:r>
              <a:rPr lang="it-IT" sz="2400" dirty="0" smtClean="0"/>
              <a:t>Direzionale, tranne C3 per CdS di medicina</a:t>
            </a:r>
            <a:endParaRPr lang="it-IT" sz="2400" dirty="0"/>
          </a:p>
        </p:txBody>
      </p:sp>
    </p:spTree>
    <p:extLst>
      <p:ext uri="{BB962C8B-B14F-4D97-AF65-F5344CB8AC3E}">
        <p14:creationId xmlns:p14="http://schemas.microsoft.com/office/powerpoint/2010/main" val="38547115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443732" cy="1143000"/>
          </a:xfrm>
        </p:spPr>
        <p:txBody>
          <a:bodyPr>
            <a:normAutofit fontScale="90000"/>
          </a:bodyPr>
          <a:lstStyle/>
          <a:p>
            <a:r>
              <a:rPr lang="it-IT" dirty="0"/>
              <a:t>D. Organizzazione e gestione della AQ</a:t>
            </a:r>
            <a:endParaRPr lang="it-IT" sz="12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322" y="1773824"/>
            <a:ext cx="9210676"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data 2"/>
          <p:cNvSpPr>
            <a:spLocks noGrp="1"/>
          </p:cNvSpPr>
          <p:nvPr>
            <p:ph type="dt" sz="half" idx="10"/>
          </p:nvPr>
        </p:nvSpPr>
        <p:spPr/>
        <p:txBody>
          <a:bodyPr/>
          <a:lstStyle/>
          <a:p>
            <a:r>
              <a:rPr lang="it-IT" smtClean="0"/>
              <a:t>5 maggio 2022</a:t>
            </a:r>
            <a:endParaRPr lang="en-US" dirty="0"/>
          </a:p>
        </p:txBody>
      </p:sp>
      <p:sp>
        <p:nvSpPr>
          <p:cNvPr id="4" name="Segnaposto piè di pagina 3"/>
          <p:cNvSpPr>
            <a:spLocks noGrp="1"/>
          </p:cNvSpPr>
          <p:nvPr>
            <p:ph type="ftr" sz="quarter" idx="11"/>
          </p:nvPr>
        </p:nvSpPr>
        <p:spPr/>
        <p:txBody>
          <a:bodyPr/>
          <a:lstStyle/>
          <a:p>
            <a:r>
              <a:rPr lang="it-IT" smtClean="0"/>
              <a:t>Presidio della Qualità e UO Off.f</a:t>
            </a:r>
            <a:endParaRPr lang="en-US"/>
          </a:p>
        </p:txBody>
      </p:sp>
      <p:sp>
        <p:nvSpPr>
          <p:cNvPr id="5" name="Segnaposto numero diapositiva 4"/>
          <p:cNvSpPr>
            <a:spLocks noGrp="1"/>
          </p:cNvSpPr>
          <p:nvPr>
            <p:ph type="sldNum" sz="quarter" idx="12"/>
          </p:nvPr>
        </p:nvSpPr>
        <p:spPr/>
        <p:txBody>
          <a:bodyPr/>
          <a:lstStyle/>
          <a:p>
            <a:fld id="{C9E3DD51-94F6-314F-B6AE-1F691EBBCC21}" type="slidenum">
              <a:rPr lang="en-US" smtClean="0"/>
              <a:t>41</a:t>
            </a:fld>
            <a:endParaRPr lang="en-US"/>
          </a:p>
        </p:txBody>
      </p:sp>
      <p:sp>
        <p:nvSpPr>
          <p:cNvPr id="7" name="Freccia destra 6">
            <a:extLst>
              <a:ext uri="{FF2B5EF4-FFF2-40B4-BE49-F238E27FC236}">
                <a16:creationId xmlns:a16="http://schemas.microsoft.com/office/drawing/2014/main" id="{7B13E06B-8798-A84C-A8D7-8A2280E9527E}"/>
              </a:ext>
            </a:extLst>
          </p:cNvPr>
          <p:cNvSpPr/>
          <p:nvPr/>
        </p:nvSpPr>
        <p:spPr>
          <a:xfrm>
            <a:off x="365335" y="2683239"/>
            <a:ext cx="978408" cy="484632"/>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destra 8">
            <a:extLst>
              <a:ext uri="{FF2B5EF4-FFF2-40B4-BE49-F238E27FC236}">
                <a16:creationId xmlns:a16="http://schemas.microsoft.com/office/drawing/2014/main" id="{987BC78B-E462-5D40-8BDB-70B1480C1C5F}"/>
              </a:ext>
            </a:extLst>
          </p:cNvPr>
          <p:cNvSpPr/>
          <p:nvPr/>
        </p:nvSpPr>
        <p:spPr>
          <a:xfrm>
            <a:off x="365335" y="3447814"/>
            <a:ext cx="978408" cy="484632"/>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681740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6679C838-BE68-BC4E-B839-657DA4EDB5CB}"/>
              </a:ext>
            </a:extLst>
          </p:cNvPr>
          <p:cNvSpPr>
            <a:spLocks noGrp="1"/>
          </p:cNvSpPr>
          <p:nvPr>
            <p:ph type="title"/>
          </p:nvPr>
        </p:nvSpPr>
        <p:spPr/>
        <p:txBody>
          <a:bodyPr/>
          <a:lstStyle/>
          <a:p>
            <a:endParaRPr lang="it-IT"/>
          </a:p>
        </p:txBody>
      </p:sp>
      <p:sp>
        <p:nvSpPr>
          <p:cNvPr id="6" name="Segnaposto contenuto 5">
            <a:extLst>
              <a:ext uri="{FF2B5EF4-FFF2-40B4-BE49-F238E27FC236}">
                <a16:creationId xmlns:a16="http://schemas.microsoft.com/office/drawing/2014/main" id="{3E0DF8EF-F9CF-B241-9F85-DFF9269FC82D}"/>
              </a:ext>
            </a:extLst>
          </p:cNvPr>
          <p:cNvSpPr>
            <a:spLocks noGrp="1"/>
          </p:cNvSpPr>
          <p:nvPr>
            <p:ph idx="1"/>
          </p:nvPr>
        </p:nvSpPr>
        <p:spPr/>
        <p:txBody>
          <a:bodyPr/>
          <a:lstStyle/>
          <a:p>
            <a:r>
              <a:rPr lang="it-IT" dirty="0"/>
              <a:t>Testo comune caricato dall’U.O. Offerta Formativa</a:t>
            </a:r>
          </a:p>
          <a:p>
            <a:endParaRPr lang="it-IT" dirty="0"/>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endParaRPr lang="it-IT" dirty="0"/>
          </a:p>
          <a:p>
            <a:endParaRPr lang="it-IT" dirty="0"/>
          </a:p>
        </p:txBody>
      </p:sp>
      <p:sp>
        <p:nvSpPr>
          <p:cNvPr id="2" name="Segnaposto data 1"/>
          <p:cNvSpPr>
            <a:spLocks noGrp="1"/>
          </p:cNvSpPr>
          <p:nvPr>
            <p:ph type="dt" sz="half" idx="10"/>
          </p:nvPr>
        </p:nvSpPr>
        <p:spPr/>
        <p:txBody>
          <a:bodyPr/>
          <a:lstStyle/>
          <a:p>
            <a:r>
              <a:rPr lang="it-IT" smtClean="0"/>
              <a:t>5 maggio 2022</a:t>
            </a:r>
            <a:endParaRPr lang="en-US" dirty="0"/>
          </a:p>
        </p:txBody>
      </p:sp>
      <p:sp>
        <p:nvSpPr>
          <p:cNvPr id="4" name="Segnaposto piè di pagina 3"/>
          <p:cNvSpPr>
            <a:spLocks noGrp="1"/>
          </p:cNvSpPr>
          <p:nvPr>
            <p:ph type="ftr" sz="quarter" idx="11"/>
          </p:nvPr>
        </p:nvSpPr>
        <p:spPr/>
        <p:txBody>
          <a:bodyPr/>
          <a:lstStyle/>
          <a:p>
            <a:r>
              <a:rPr lang="it-IT" smtClean="0"/>
              <a:t>Presidio della Qualità e UO Off.f</a:t>
            </a:r>
            <a:endParaRPr lang="en-US"/>
          </a:p>
        </p:txBody>
      </p:sp>
      <p:sp>
        <p:nvSpPr>
          <p:cNvPr id="5" name="Segnaposto numero diapositiva 4"/>
          <p:cNvSpPr>
            <a:spLocks noGrp="1"/>
          </p:cNvSpPr>
          <p:nvPr>
            <p:ph type="sldNum" sz="quarter" idx="12"/>
          </p:nvPr>
        </p:nvSpPr>
        <p:spPr/>
        <p:txBody>
          <a:bodyPr/>
          <a:lstStyle/>
          <a:p>
            <a:fld id="{C9E3DD51-94F6-314F-B6AE-1F691EBBCC21}" type="slidenum">
              <a:rPr lang="en-US" smtClean="0"/>
              <a:t>42</a:t>
            </a:fld>
            <a:endParaRPr lang="en-US"/>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1036"/>
            <a:ext cx="11075954" cy="773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8866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73" y="657983"/>
            <a:ext cx="9847270" cy="616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egnaposto contenuto 6">
            <a:extLst>
              <a:ext uri="{FF2B5EF4-FFF2-40B4-BE49-F238E27FC236}">
                <a16:creationId xmlns:a16="http://schemas.microsoft.com/office/drawing/2014/main" id="{7FA05A70-D890-7B47-A9E4-3B6BFCDFF5FE}"/>
              </a:ext>
            </a:extLst>
          </p:cNvPr>
          <p:cNvSpPr>
            <a:spLocks noGrp="1"/>
          </p:cNvSpPr>
          <p:nvPr>
            <p:ph idx="1"/>
          </p:nvPr>
        </p:nvSpPr>
        <p:spPr/>
        <p:txBody>
          <a:bodyPr>
            <a:normAutofit/>
          </a:bodyPr>
          <a:lstStyle/>
          <a:p>
            <a:r>
              <a:rPr lang="it-IT" dirty="0"/>
              <a:t>Organizzazione </a:t>
            </a:r>
            <a:r>
              <a:rPr lang="it-IT" dirty="0" err="1"/>
              <a:t>CdS</a:t>
            </a:r>
            <a:r>
              <a:rPr lang="it-IT" dirty="0"/>
              <a:t>, in termini di soggetti, funzioni e flussi informativi (</a:t>
            </a:r>
            <a:r>
              <a:rPr lang="it-IT" dirty="0" err="1"/>
              <a:t>vd</a:t>
            </a:r>
            <a:r>
              <a:rPr lang="it-IT" dirty="0"/>
              <a:t>. Processi </a:t>
            </a:r>
            <a:r>
              <a:rPr lang="it-IT" dirty="0">
                <a:hlinkClick r:id="rId4" action="ppaction://hlinksldjump"/>
              </a:rPr>
              <a:t>sopra</a:t>
            </a:r>
            <a:r>
              <a:rPr lang="it-IT" dirty="0"/>
              <a:t>):</a:t>
            </a:r>
          </a:p>
          <a:p>
            <a:pPr lvl="1"/>
            <a:r>
              <a:rPr lang="it-IT" dirty="0"/>
              <a:t>Consultazioni parti sociali</a:t>
            </a:r>
          </a:p>
          <a:p>
            <a:pPr lvl="1"/>
            <a:r>
              <a:rPr lang="it-IT" dirty="0"/>
              <a:t>Progettazione annuale </a:t>
            </a:r>
            <a:r>
              <a:rPr lang="it-IT" dirty="0" err="1"/>
              <a:t>CdS</a:t>
            </a:r>
            <a:r>
              <a:rPr lang="it-IT" dirty="0"/>
              <a:t> (SUA-</a:t>
            </a:r>
            <a:r>
              <a:rPr lang="it-IT" dirty="0" err="1"/>
              <a:t>CdS</a:t>
            </a:r>
            <a:r>
              <a:rPr lang="it-IT" dirty="0"/>
              <a:t>, </a:t>
            </a:r>
            <a:r>
              <a:rPr lang="it-IT" dirty="0" err="1"/>
              <a:t>Syllabus</a:t>
            </a:r>
            <a:r>
              <a:rPr lang="it-IT" dirty="0"/>
              <a:t> </a:t>
            </a:r>
            <a:r>
              <a:rPr lang="it-IT" dirty="0" err="1"/>
              <a:t>CdS</a:t>
            </a:r>
            <a:r>
              <a:rPr lang="it-IT" dirty="0"/>
              <a:t>)</a:t>
            </a:r>
          </a:p>
          <a:p>
            <a:pPr lvl="1"/>
            <a:r>
              <a:rPr lang="it-IT" dirty="0"/>
              <a:t>Coerenza fra risultati di apprendimento attesi del </a:t>
            </a:r>
            <a:r>
              <a:rPr lang="it-IT" dirty="0" err="1"/>
              <a:t>CdS</a:t>
            </a:r>
            <a:r>
              <a:rPr lang="it-IT" dirty="0"/>
              <a:t> e programmi dei singoli insegnamenti (Schema a matrice)</a:t>
            </a:r>
          </a:p>
          <a:p>
            <a:pPr lvl="1"/>
            <a:r>
              <a:rPr lang="it-IT" dirty="0"/>
              <a:t>Coordinamento tra i diversi insegnamenti (compresi laboratori, tirocini)</a:t>
            </a:r>
          </a:p>
          <a:p>
            <a:pPr lvl="1"/>
            <a:r>
              <a:rPr lang="it-IT" dirty="0"/>
              <a:t>Monitoraggio annuale del </a:t>
            </a:r>
            <a:r>
              <a:rPr lang="it-IT" dirty="0" err="1"/>
              <a:t>CdS</a:t>
            </a:r>
            <a:r>
              <a:rPr lang="it-IT" dirty="0"/>
              <a:t> (SMA) e Riesame ciclico</a:t>
            </a:r>
          </a:p>
          <a:p>
            <a:pPr lvl="1"/>
            <a:r>
              <a:rPr lang="it-IT" dirty="0"/>
              <a:t>Analisi indagine opinione studenti</a:t>
            </a:r>
          </a:p>
          <a:p>
            <a:pPr lvl="1"/>
            <a:r>
              <a:rPr lang="it-IT" dirty="0"/>
              <a:t>Attuazione azioni di miglioramento</a:t>
            </a:r>
          </a:p>
          <a:p>
            <a:endParaRPr lang="it-IT" dirty="0"/>
          </a:p>
        </p:txBody>
      </p:sp>
      <p:sp>
        <p:nvSpPr>
          <p:cNvPr id="4" name="Segnaposto data 3"/>
          <p:cNvSpPr>
            <a:spLocks noGrp="1"/>
          </p:cNvSpPr>
          <p:nvPr>
            <p:ph type="dt" sz="half" idx="10"/>
          </p:nvPr>
        </p:nvSpPr>
        <p:spPr/>
        <p:txBody>
          <a:bodyPr/>
          <a:lstStyle/>
          <a:p>
            <a:r>
              <a:rPr lang="it-IT" smtClean="0"/>
              <a:t>5 maggio 2022</a:t>
            </a:r>
            <a:endParaRPr lang="en-US" dirty="0"/>
          </a:p>
        </p:txBody>
      </p:sp>
      <p:sp>
        <p:nvSpPr>
          <p:cNvPr id="5" name="Segnaposto piè di pagina 4"/>
          <p:cNvSpPr>
            <a:spLocks noGrp="1"/>
          </p:cNvSpPr>
          <p:nvPr>
            <p:ph type="ftr" sz="quarter" idx="11"/>
          </p:nvPr>
        </p:nvSpPr>
        <p:spPr/>
        <p:txBody>
          <a:bodyPr/>
          <a:lstStyle/>
          <a:p>
            <a:r>
              <a:rPr lang="it-IT" smtClean="0"/>
              <a:t>Presidio della Qualità e UO Off.f</a:t>
            </a:r>
            <a:endParaRPr lang="en-US"/>
          </a:p>
        </p:txBody>
      </p:sp>
      <p:sp>
        <p:nvSpPr>
          <p:cNvPr id="6" name="Segnaposto numero diapositiva 5"/>
          <p:cNvSpPr>
            <a:spLocks noGrp="1"/>
          </p:cNvSpPr>
          <p:nvPr>
            <p:ph type="sldNum" sz="quarter" idx="12"/>
          </p:nvPr>
        </p:nvSpPr>
        <p:spPr/>
        <p:txBody>
          <a:bodyPr/>
          <a:lstStyle/>
          <a:p>
            <a:fld id="{C9E3DD51-94F6-314F-B6AE-1F691EBBCC21}" type="slidenum">
              <a:rPr lang="en-US" smtClean="0"/>
              <a:pPr/>
              <a:t>43</a:t>
            </a:fld>
            <a:endParaRPr lang="en-US"/>
          </a:p>
        </p:txBody>
      </p:sp>
    </p:spTree>
    <p:extLst>
      <p:ext uri="{BB962C8B-B14F-4D97-AF65-F5344CB8AC3E}">
        <p14:creationId xmlns:p14="http://schemas.microsoft.com/office/powerpoint/2010/main" val="35501077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48" y="704539"/>
            <a:ext cx="9412126" cy="515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egnaposto contenuto 7">
            <a:extLst>
              <a:ext uri="{FF2B5EF4-FFF2-40B4-BE49-F238E27FC236}">
                <a16:creationId xmlns:a16="http://schemas.microsoft.com/office/drawing/2014/main" id="{B765B7A7-051A-2F44-8D2A-BC70457C3C30}"/>
              </a:ext>
            </a:extLst>
          </p:cNvPr>
          <p:cNvSpPr>
            <a:spLocks noGrp="1"/>
          </p:cNvSpPr>
          <p:nvPr>
            <p:ph idx="1"/>
          </p:nvPr>
        </p:nvSpPr>
        <p:spPr/>
        <p:txBody>
          <a:bodyPr/>
          <a:lstStyle/>
          <a:p>
            <a:r>
              <a:rPr lang="it-IT" dirty="0"/>
              <a:t>Calendario AQ standard di Ateneo caricato </a:t>
            </a:r>
          </a:p>
          <a:p>
            <a:r>
              <a:rPr lang="it-IT" dirty="0" err="1"/>
              <a:t>CdS</a:t>
            </a:r>
            <a:r>
              <a:rPr lang="it-IT" dirty="0"/>
              <a:t> può aggiungere:</a:t>
            </a:r>
          </a:p>
          <a:p>
            <a:pPr lvl="1"/>
            <a:r>
              <a:rPr lang="it-IT" dirty="0"/>
              <a:t>descrizione del metodo di lavoro </a:t>
            </a:r>
          </a:p>
          <a:p>
            <a:pPr lvl="1"/>
            <a:r>
              <a:rPr lang="it-IT" dirty="0"/>
              <a:t>scadenze annuali più significative specifiche per il </a:t>
            </a:r>
            <a:r>
              <a:rPr lang="it-IT" dirty="0" err="1"/>
              <a:t>CdS</a:t>
            </a:r>
            <a:endParaRPr lang="it-IT" dirty="0"/>
          </a:p>
          <a:p>
            <a:endParaRPr lang="it-IT" dirty="0"/>
          </a:p>
        </p:txBody>
      </p:sp>
      <p:sp>
        <p:nvSpPr>
          <p:cNvPr id="5" name="Segnaposto data 4"/>
          <p:cNvSpPr>
            <a:spLocks noGrp="1"/>
          </p:cNvSpPr>
          <p:nvPr>
            <p:ph type="dt" sz="half" idx="10"/>
          </p:nvPr>
        </p:nvSpPr>
        <p:spPr/>
        <p:txBody>
          <a:bodyPr/>
          <a:lstStyle/>
          <a:p>
            <a:r>
              <a:rPr lang="it-IT" smtClean="0"/>
              <a:t>5 maggio 2022</a:t>
            </a:r>
            <a:endParaRPr lang="en-US" dirty="0"/>
          </a:p>
        </p:txBody>
      </p:sp>
      <p:sp>
        <p:nvSpPr>
          <p:cNvPr id="6" name="Segnaposto piè di pagina 5"/>
          <p:cNvSpPr>
            <a:spLocks noGrp="1"/>
          </p:cNvSpPr>
          <p:nvPr>
            <p:ph type="ftr" sz="quarter" idx="11"/>
          </p:nvPr>
        </p:nvSpPr>
        <p:spPr/>
        <p:txBody>
          <a:bodyPr/>
          <a:lstStyle/>
          <a:p>
            <a:r>
              <a:rPr lang="it-IT" smtClean="0"/>
              <a:t>Presidio della Qualità e UO Off.f</a:t>
            </a:r>
            <a:endParaRPr lang="en-US"/>
          </a:p>
        </p:txBody>
      </p:sp>
      <p:sp>
        <p:nvSpPr>
          <p:cNvPr id="7" name="Segnaposto numero diapositiva 6"/>
          <p:cNvSpPr>
            <a:spLocks noGrp="1"/>
          </p:cNvSpPr>
          <p:nvPr>
            <p:ph type="sldNum" sz="quarter" idx="12"/>
          </p:nvPr>
        </p:nvSpPr>
        <p:spPr/>
        <p:txBody>
          <a:bodyPr/>
          <a:lstStyle/>
          <a:p>
            <a:fld id="{C9E3DD51-94F6-314F-B6AE-1F691EBBCC21}" type="slidenum">
              <a:rPr lang="en-US" smtClean="0"/>
              <a:t>44</a:t>
            </a:fld>
            <a:endParaRPr lang="en-US" dirty="0"/>
          </a:p>
        </p:txBody>
      </p:sp>
    </p:spTree>
    <p:extLst>
      <p:ext uri="{BB962C8B-B14F-4D97-AF65-F5344CB8AC3E}">
        <p14:creationId xmlns:p14="http://schemas.microsoft.com/office/powerpoint/2010/main" val="2001181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1418900"/>
            <a:ext cx="8229600" cy="1718441"/>
          </a:xfrm>
        </p:spPr>
        <p:txBody>
          <a:bodyPr>
            <a:normAutofit/>
          </a:bodyPr>
          <a:lstStyle/>
          <a:p>
            <a:r>
              <a:rPr lang="it-IT" dirty="0"/>
              <a:t>Upload automatico Riesami ciclici e Relazioni CPDS (da caricamento UO Valutazione e qualità)</a:t>
            </a:r>
          </a:p>
        </p:txBody>
      </p:sp>
      <p:sp>
        <p:nvSpPr>
          <p:cNvPr id="5" name="Segnaposto data 4"/>
          <p:cNvSpPr>
            <a:spLocks noGrp="1"/>
          </p:cNvSpPr>
          <p:nvPr>
            <p:ph type="dt" sz="half" idx="10"/>
          </p:nvPr>
        </p:nvSpPr>
        <p:spPr/>
        <p:txBody>
          <a:bodyPr/>
          <a:lstStyle/>
          <a:p>
            <a:r>
              <a:rPr lang="it-IT" smtClean="0"/>
              <a:t>5 maggio 2022</a:t>
            </a:r>
            <a:endParaRPr lang="en-US" dirty="0"/>
          </a:p>
        </p:txBody>
      </p:sp>
      <p:sp>
        <p:nvSpPr>
          <p:cNvPr id="6" name="Segnaposto piè di pagina 5"/>
          <p:cNvSpPr>
            <a:spLocks noGrp="1"/>
          </p:cNvSpPr>
          <p:nvPr>
            <p:ph type="ftr" sz="quarter" idx="11"/>
          </p:nvPr>
        </p:nvSpPr>
        <p:spPr/>
        <p:txBody>
          <a:bodyPr/>
          <a:lstStyle/>
          <a:p>
            <a:r>
              <a:rPr lang="it-IT" smtClean="0"/>
              <a:t>Presidio della Qualità e UO Off.f</a:t>
            </a:r>
            <a:endParaRPr lang="en-US"/>
          </a:p>
        </p:txBody>
      </p:sp>
      <p:sp>
        <p:nvSpPr>
          <p:cNvPr id="7" name="Segnaposto numero diapositiva 6"/>
          <p:cNvSpPr>
            <a:spLocks noGrp="1"/>
          </p:cNvSpPr>
          <p:nvPr>
            <p:ph type="sldNum" sz="quarter" idx="12"/>
          </p:nvPr>
        </p:nvSpPr>
        <p:spPr/>
        <p:txBody>
          <a:bodyPr/>
          <a:lstStyle/>
          <a:p>
            <a:fld id="{C9E3DD51-94F6-314F-B6AE-1F691EBBCC21}" type="slidenum">
              <a:rPr lang="en-US" smtClean="0"/>
              <a:t>45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414" y="725544"/>
            <a:ext cx="7835824" cy="472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416" y="3550362"/>
            <a:ext cx="7864115" cy="121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egnaposto contenuto 2"/>
          <p:cNvSpPr txBox="1">
            <a:spLocks/>
          </p:cNvSpPr>
          <p:nvPr/>
        </p:nvSpPr>
        <p:spPr>
          <a:xfrm>
            <a:off x="2065414" y="5003037"/>
            <a:ext cx="8229600" cy="17184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dirty="0"/>
              <a:t>Solo </a:t>
            </a:r>
            <a:r>
              <a:rPr lang="it-IT" dirty="0" err="1"/>
              <a:t>CdS</a:t>
            </a:r>
            <a:r>
              <a:rPr lang="it-IT" dirty="0"/>
              <a:t> in sede di nuova attivazione</a:t>
            </a:r>
          </a:p>
          <a:p>
            <a:r>
              <a:rPr lang="it-IT" dirty="0"/>
              <a:t>+ schema a matrice </a:t>
            </a:r>
          </a:p>
        </p:txBody>
      </p:sp>
    </p:spTree>
    <p:extLst>
      <p:ext uri="{BB962C8B-B14F-4D97-AF65-F5344CB8AC3E}">
        <p14:creationId xmlns:p14="http://schemas.microsoft.com/office/powerpoint/2010/main" val="36306129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8C05E970-75BF-9941-B4B8-438937A63AAB}"/>
              </a:ext>
            </a:extLst>
          </p:cNvPr>
          <p:cNvSpPr>
            <a:spLocks noGrp="1"/>
          </p:cNvSpPr>
          <p:nvPr>
            <p:ph idx="1"/>
          </p:nvPr>
        </p:nvSpPr>
        <p:spPr>
          <a:xfrm>
            <a:off x="838200" y="3073817"/>
            <a:ext cx="10515600" cy="3103145"/>
          </a:xfrm>
        </p:spPr>
        <p:txBody>
          <a:bodyPr/>
          <a:lstStyle/>
          <a:p>
            <a:r>
              <a:rPr lang="it-IT" dirty="0"/>
              <a:t>La sezione Offerta didattica erogata viene popolata dall’U.O. Offerta Formativa (che importa massivamente i dati)</a:t>
            </a:r>
          </a:p>
          <a:p>
            <a:r>
              <a:rPr lang="it-IT" dirty="0"/>
              <a:t>La sezione Offerta didattica programmata è popolata dall’U.O. Offerta Formativa. Le  U.O. Didattiche controllano </a:t>
            </a:r>
          </a:p>
          <a:p>
            <a:r>
              <a:rPr lang="it-IT" dirty="0"/>
              <a:t>La SEZIONE </a:t>
            </a:r>
            <a:r>
              <a:rPr lang="it-IT" dirty="0" err="1"/>
              <a:t>F</a:t>
            </a:r>
            <a:r>
              <a:rPr lang="it-IT" dirty="0"/>
              <a:t> (ordinamento) riporta i dati dell’anno precedente (tranne che per relative modifiche di ordinamento)</a:t>
            </a:r>
          </a:p>
        </p:txBody>
      </p:sp>
      <p:sp>
        <p:nvSpPr>
          <p:cNvPr id="2" name="Segnaposto data 1"/>
          <p:cNvSpPr>
            <a:spLocks noGrp="1"/>
          </p:cNvSpPr>
          <p:nvPr>
            <p:ph type="dt" sz="half" idx="10"/>
          </p:nvPr>
        </p:nvSpPr>
        <p:spPr/>
        <p:txBody>
          <a:bodyPr/>
          <a:lstStyle/>
          <a:p>
            <a:r>
              <a:rPr lang="it-IT" smtClean="0"/>
              <a:t>5 maggio 2022</a:t>
            </a:r>
            <a:endParaRPr lang="en-US" dirty="0"/>
          </a:p>
        </p:txBody>
      </p:sp>
      <p:sp>
        <p:nvSpPr>
          <p:cNvPr id="4" name="Segnaposto piè di pagina 3"/>
          <p:cNvSpPr>
            <a:spLocks noGrp="1"/>
          </p:cNvSpPr>
          <p:nvPr>
            <p:ph type="ftr" sz="quarter" idx="11"/>
          </p:nvPr>
        </p:nvSpPr>
        <p:spPr/>
        <p:txBody>
          <a:bodyPr/>
          <a:lstStyle/>
          <a:p>
            <a:r>
              <a:rPr lang="it-IT" smtClean="0"/>
              <a:t>Presidio della Qualità e UO Off.f</a:t>
            </a:r>
            <a:endParaRPr lang="en-US"/>
          </a:p>
        </p:txBody>
      </p:sp>
      <p:sp>
        <p:nvSpPr>
          <p:cNvPr id="5" name="Segnaposto numero diapositiva 4"/>
          <p:cNvSpPr>
            <a:spLocks noGrp="1"/>
          </p:cNvSpPr>
          <p:nvPr>
            <p:ph type="sldNum" sz="quarter" idx="12"/>
          </p:nvPr>
        </p:nvSpPr>
        <p:spPr/>
        <p:txBody>
          <a:bodyPr/>
          <a:lstStyle/>
          <a:p>
            <a:fld id="{C9E3DD51-94F6-314F-B6AE-1F691EBBCC21}" type="slidenum">
              <a:rPr lang="en-US" smtClean="0"/>
              <a:pPr/>
              <a:t>46</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73" y="365125"/>
            <a:ext cx="4137761" cy="60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373" y="1162259"/>
            <a:ext cx="9936058" cy="132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5490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olo 6"/>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dirty="0">
                <a:solidFill>
                  <a:schemeClr val="tx1"/>
                </a:solidFill>
                <a:latin typeface="+mj-lt"/>
                <a:ea typeface="+mj-ea"/>
                <a:cs typeface="+mj-cs"/>
              </a:rPr>
              <a:t>Tempi, </a:t>
            </a:r>
            <a:r>
              <a:rPr lang="en-US" sz="6100" kern="1200" dirty="0" err="1">
                <a:solidFill>
                  <a:schemeClr val="tx1"/>
                </a:solidFill>
                <a:latin typeface="+mj-lt"/>
                <a:ea typeface="+mj-ea"/>
                <a:cs typeface="+mj-cs"/>
              </a:rPr>
              <a:t>fluss</a:t>
            </a:r>
            <a:r>
              <a:rPr lang="en-US" sz="6100" dirty="0" err="1"/>
              <a:t>i</a:t>
            </a:r>
            <a:r>
              <a:rPr lang="en-US" sz="6100" dirty="0"/>
              <a:t> </a:t>
            </a:r>
            <a:r>
              <a:rPr lang="en-US" sz="6100" dirty="0" err="1"/>
              <a:t>informativi</a:t>
            </a:r>
            <a:r>
              <a:rPr lang="en-US" sz="6100" dirty="0"/>
              <a:t> e </a:t>
            </a:r>
            <a:r>
              <a:rPr lang="en-US" sz="6100" dirty="0" err="1"/>
              <a:t>responsabilità</a:t>
            </a:r>
            <a:endParaRPr lang="en-US" sz="6100"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1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5 maggio 2022</a:t>
            </a:r>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2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Presidio della Qualità e UO Off.f</a:t>
            </a:r>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6" name="Segnaposto numero diapositiva 5"/>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9E3DD51-94F6-314F-B6AE-1F691EBBCC21}" type="slidenum">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47</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0975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2E961F1-4A28-4A5F-BBD4-6E400E5E6C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F57BEA8-497D-4AA8-8A18-BDCD696B2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51002" y="489439"/>
            <a:ext cx="11514925" cy="990294"/>
          </a:xfrm>
        </p:spPr>
        <p:txBody>
          <a:bodyPr vert="horz" lIns="91440" tIns="45720" rIns="91440" bIns="45720" rtlCol="0" anchor="b">
            <a:noAutofit/>
          </a:bodyPr>
          <a:lstStyle/>
          <a:p>
            <a:pPr algn="ctr"/>
            <a:r>
              <a:rPr lang="en-US" sz="3200" kern="1200" dirty="0" err="1">
                <a:solidFill>
                  <a:schemeClr val="bg1"/>
                </a:solidFill>
              </a:rPr>
              <a:t>Calendario</a:t>
            </a:r>
            <a:r>
              <a:rPr lang="en-US" sz="3200" kern="1200" dirty="0">
                <a:solidFill>
                  <a:schemeClr val="bg1"/>
                </a:solidFill>
              </a:rPr>
              <a:t> </a:t>
            </a:r>
            <a:r>
              <a:rPr lang="it-IT" sz="3200" dirty="0">
                <a:solidFill>
                  <a:schemeClr val="bg1"/>
                </a:solidFill>
              </a:rPr>
              <a:t>sulla</a:t>
            </a:r>
            <a:r>
              <a:rPr lang="it-IT" sz="3200" dirty="0"/>
              <a:t> </a:t>
            </a:r>
            <a:r>
              <a:rPr lang="it-IT" sz="3200" dirty="0">
                <a:hlinkClick r:id="rId3"/>
              </a:rPr>
              <a:t>Progettazione e gestione annuale della didattica</a:t>
            </a:r>
            <a:r>
              <a:rPr lang="it-IT" sz="3200" dirty="0"/>
              <a:t>:</a:t>
            </a:r>
            <a:endParaRPr lang="en-US" sz="3200" kern="1200" dirty="0">
              <a:solidFill>
                <a:schemeClr val="bg1"/>
              </a:solidFill>
            </a:endParaRPr>
          </a:p>
        </p:txBody>
      </p:sp>
      <p:cxnSp>
        <p:nvCxnSpPr>
          <p:cNvPr id="20" name="Straight Connector 19">
            <a:extLst>
              <a:ext uri="{FF2B5EF4-FFF2-40B4-BE49-F238E27FC236}">
                <a16:creationId xmlns:a16="http://schemas.microsoft.com/office/drawing/2014/main" id="{A82415D3-DDE5-4D63-8CB3-23A5EC581B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D7193FB-6AE6-4B3B-8F89-56B55DD63B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egnaposto data 3"/>
          <p:cNvSpPr>
            <a:spLocks noGrp="1"/>
          </p:cNvSpPr>
          <p:nvPr>
            <p:ph type="dt" sz="half" idx="10"/>
          </p:nvPr>
        </p:nvSpPr>
        <p:spPr>
          <a:xfrm>
            <a:off x="838200" y="6522430"/>
            <a:ext cx="2743200" cy="347472"/>
          </a:xfrm>
        </p:spPr>
        <p:txBody>
          <a:bodyPr vert="horz" lIns="91440" tIns="45720" rIns="91440" bIns="45720" rtlCol="0" anchor="ctr">
            <a:normAutofit/>
          </a:bodyPr>
          <a:lstStyle/>
          <a:p>
            <a:pPr>
              <a:spcAft>
                <a:spcPts val="600"/>
              </a:spcAft>
            </a:pPr>
            <a:r>
              <a:rPr lang="it-IT" smtClean="0">
                <a:solidFill>
                  <a:srgbClr val="898989"/>
                </a:solidFill>
              </a:rPr>
              <a:t>5 maggio 2022</a:t>
            </a:r>
            <a:endParaRPr lang="en-US">
              <a:solidFill>
                <a:srgbClr val="898989"/>
              </a:solidFill>
            </a:endParaRPr>
          </a:p>
        </p:txBody>
      </p:sp>
      <p:sp>
        <p:nvSpPr>
          <p:cNvPr id="5" name="Segnaposto piè di pagina 4"/>
          <p:cNvSpPr>
            <a:spLocks noGrp="1"/>
          </p:cNvSpPr>
          <p:nvPr>
            <p:ph type="ftr" sz="quarter" idx="11"/>
          </p:nvPr>
        </p:nvSpPr>
        <p:spPr>
          <a:xfrm>
            <a:off x="4038600" y="6522430"/>
            <a:ext cx="4114800" cy="347472"/>
          </a:xfrm>
        </p:spPr>
        <p:txBody>
          <a:bodyPr vert="horz" lIns="91440" tIns="45720" rIns="91440" bIns="45720" rtlCol="0" anchor="ctr">
            <a:normAutofit/>
          </a:bodyPr>
          <a:lstStyle/>
          <a:p>
            <a:pPr>
              <a:spcAft>
                <a:spcPts val="600"/>
              </a:spcAft>
            </a:pPr>
            <a:r>
              <a:rPr lang="it-IT" kern="1200" smtClean="0">
                <a:solidFill>
                  <a:srgbClr val="898989"/>
                </a:solidFill>
                <a:latin typeface="+mn-lt"/>
                <a:ea typeface="+mn-ea"/>
                <a:cs typeface="+mn-cs"/>
              </a:rPr>
              <a:t>Presidio della Qualità e UO Off.f</a:t>
            </a:r>
            <a:endParaRPr lang="en-US" kern="1200">
              <a:solidFill>
                <a:srgbClr val="898989"/>
              </a:solidFill>
              <a:latin typeface="+mn-lt"/>
              <a:ea typeface="+mn-ea"/>
              <a:cs typeface="+mn-cs"/>
            </a:endParaRPr>
          </a:p>
        </p:txBody>
      </p:sp>
      <p:sp>
        <p:nvSpPr>
          <p:cNvPr id="6" name="Segnaposto numero diapositiva 5"/>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C9E3DD51-94F6-314F-B6AE-1F691EBBCC21}" type="slidenum">
              <a:rPr lang="en-US">
                <a:solidFill>
                  <a:srgbClr val="898989"/>
                </a:solidFill>
              </a:rPr>
              <a:pPr>
                <a:spcAft>
                  <a:spcPts val="600"/>
                </a:spcAft>
              </a:pPr>
              <a:t>48</a:t>
            </a:fld>
            <a:endParaRPr lang="en-US">
              <a:solidFill>
                <a:srgbClr val="898989"/>
              </a:solidFill>
            </a:endParaRPr>
          </a:p>
        </p:txBody>
      </p:sp>
      <p:graphicFrame>
        <p:nvGraphicFramePr>
          <p:cNvPr id="3" name="Tabella 2"/>
          <p:cNvGraphicFramePr>
            <a:graphicFrameLocks noGrp="1"/>
          </p:cNvGraphicFramePr>
          <p:nvPr>
            <p:extLst>
              <p:ext uri="{D42A27DB-BD31-4B8C-83A1-F6EECF244321}">
                <p14:modId xmlns:p14="http://schemas.microsoft.com/office/powerpoint/2010/main" val="2722342783"/>
              </p:ext>
            </p:extLst>
          </p:nvPr>
        </p:nvGraphicFramePr>
        <p:xfrm>
          <a:off x="349250" y="2224994"/>
          <a:ext cx="11316677" cy="3486416"/>
        </p:xfrm>
        <a:graphic>
          <a:graphicData uri="http://schemas.openxmlformats.org/drawingml/2006/table">
            <a:tbl>
              <a:tblPr/>
              <a:tblGrid>
                <a:gridCol w="339446">
                  <a:extLst>
                    <a:ext uri="{9D8B030D-6E8A-4147-A177-3AD203B41FA5}">
                      <a16:colId xmlns:a16="http://schemas.microsoft.com/office/drawing/2014/main" val="1258363611"/>
                    </a:ext>
                  </a:extLst>
                </a:gridCol>
                <a:gridCol w="317546">
                  <a:extLst>
                    <a:ext uri="{9D8B030D-6E8A-4147-A177-3AD203B41FA5}">
                      <a16:colId xmlns:a16="http://schemas.microsoft.com/office/drawing/2014/main" val="489349870"/>
                    </a:ext>
                  </a:extLst>
                </a:gridCol>
                <a:gridCol w="606658">
                  <a:extLst>
                    <a:ext uri="{9D8B030D-6E8A-4147-A177-3AD203B41FA5}">
                      <a16:colId xmlns:a16="http://schemas.microsoft.com/office/drawing/2014/main" val="3263818116"/>
                    </a:ext>
                  </a:extLst>
                </a:gridCol>
                <a:gridCol w="463550">
                  <a:extLst>
                    <a:ext uri="{9D8B030D-6E8A-4147-A177-3AD203B41FA5}">
                      <a16:colId xmlns:a16="http://schemas.microsoft.com/office/drawing/2014/main" val="645368980"/>
                    </a:ext>
                  </a:extLst>
                </a:gridCol>
                <a:gridCol w="5162550">
                  <a:extLst>
                    <a:ext uri="{9D8B030D-6E8A-4147-A177-3AD203B41FA5}">
                      <a16:colId xmlns:a16="http://schemas.microsoft.com/office/drawing/2014/main" val="4000438695"/>
                    </a:ext>
                  </a:extLst>
                </a:gridCol>
                <a:gridCol w="711200">
                  <a:extLst>
                    <a:ext uri="{9D8B030D-6E8A-4147-A177-3AD203B41FA5}">
                      <a16:colId xmlns:a16="http://schemas.microsoft.com/office/drawing/2014/main" val="1013357515"/>
                    </a:ext>
                  </a:extLst>
                </a:gridCol>
                <a:gridCol w="755650">
                  <a:extLst>
                    <a:ext uri="{9D8B030D-6E8A-4147-A177-3AD203B41FA5}">
                      <a16:colId xmlns:a16="http://schemas.microsoft.com/office/drawing/2014/main" val="3439539045"/>
                    </a:ext>
                  </a:extLst>
                </a:gridCol>
                <a:gridCol w="889000">
                  <a:extLst>
                    <a:ext uri="{9D8B030D-6E8A-4147-A177-3AD203B41FA5}">
                      <a16:colId xmlns:a16="http://schemas.microsoft.com/office/drawing/2014/main" val="3136549273"/>
                    </a:ext>
                  </a:extLst>
                </a:gridCol>
                <a:gridCol w="844550">
                  <a:extLst>
                    <a:ext uri="{9D8B030D-6E8A-4147-A177-3AD203B41FA5}">
                      <a16:colId xmlns:a16="http://schemas.microsoft.com/office/drawing/2014/main" val="243146657"/>
                    </a:ext>
                  </a:extLst>
                </a:gridCol>
                <a:gridCol w="1226527">
                  <a:extLst>
                    <a:ext uri="{9D8B030D-6E8A-4147-A177-3AD203B41FA5}">
                      <a16:colId xmlns:a16="http://schemas.microsoft.com/office/drawing/2014/main" val="899585088"/>
                    </a:ext>
                  </a:extLst>
                </a:gridCol>
              </a:tblGrid>
              <a:tr h="684206">
                <a:tc>
                  <a:txBody>
                    <a:bodyPr/>
                    <a:lstStyle/>
                    <a:p>
                      <a:pPr algn="ctr" fontAlgn="ctr"/>
                      <a:r>
                        <a:rPr lang="it-IT" sz="800" b="1" i="0" u="none" strike="noStrike">
                          <a:solidFill>
                            <a:srgbClr val="000000"/>
                          </a:solidFill>
                          <a:effectLst/>
                          <a:latin typeface="Arial" panose="020B0604020202020204" pitchFamily="34" charset="0"/>
                        </a:rPr>
                        <a:t>Macro Processo</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it-IT" sz="800" b="1" i="0" u="none" strike="noStrike">
                          <a:solidFill>
                            <a:srgbClr val="000000"/>
                          </a:solidFill>
                          <a:effectLst/>
                          <a:latin typeface="Arial" panose="020B0604020202020204" pitchFamily="34" charset="0"/>
                        </a:rPr>
                        <a:t>Sotto Processo</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it-IT" sz="800" b="1" i="0" u="none" strike="noStrike" dirty="0">
                          <a:solidFill>
                            <a:srgbClr val="000000"/>
                          </a:solidFill>
                          <a:effectLst/>
                          <a:latin typeface="Arial" panose="020B0604020202020204" pitchFamily="34" charset="0"/>
                        </a:rPr>
                        <a:t>  SCADENZE</a:t>
                      </a:r>
                      <a:br>
                        <a:rPr lang="it-IT" sz="800" b="1" i="0" u="none" strike="noStrike" dirty="0">
                          <a:solidFill>
                            <a:srgbClr val="000000"/>
                          </a:solidFill>
                          <a:effectLst/>
                          <a:latin typeface="Arial" panose="020B0604020202020204" pitchFamily="34" charset="0"/>
                        </a:rPr>
                      </a:br>
                      <a:r>
                        <a:rPr lang="it-IT" sz="800" b="1" i="0" u="none" strike="noStrike" dirty="0">
                          <a:solidFill>
                            <a:srgbClr val="000000"/>
                          </a:solidFill>
                          <a:effectLst/>
                          <a:latin typeface="Arial" panose="020B0604020202020204" pitchFamily="34" charset="0"/>
                        </a:rPr>
                        <a:t> </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it-IT" sz="800" b="1" i="0" u="none" strike="noStrike" dirty="0">
                          <a:solidFill>
                            <a:srgbClr val="000000"/>
                          </a:solidFill>
                          <a:effectLst/>
                          <a:latin typeface="Arial" panose="020B0604020202020204" pitchFamily="34" charset="0"/>
                        </a:rPr>
                        <a:t>A.A. di riferimento</a:t>
                      </a:r>
                      <a:r>
                        <a:rPr lang="it-IT" sz="800" b="1" i="0" u="none" strike="sngStrike" dirty="0">
                          <a:solidFill>
                            <a:srgbClr val="000000"/>
                          </a:solidFill>
                          <a:effectLst/>
                          <a:latin typeface="Arial" panose="020B0604020202020204" pitchFamily="34" charset="0"/>
                        </a:rPr>
                        <a:t> </a:t>
                      </a:r>
                      <a:endParaRPr lang="it-IT" sz="800" b="1"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it-IT" sz="800" b="1" i="0" u="none" strike="noStrike" dirty="0">
                          <a:solidFill>
                            <a:srgbClr val="000000"/>
                          </a:solidFill>
                          <a:effectLst/>
                          <a:latin typeface="Arial" panose="020B0604020202020204" pitchFamily="34" charset="0"/>
                        </a:rPr>
                        <a:t>Attività </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it-IT" sz="800" b="1" i="0" u="none" strike="noStrike" dirty="0">
                          <a:solidFill>
                            <a:srgbClr val="000000"/>
                          </a:solidFill>
                          <a:effectLst/>
                          <a:latin typeface="Arial" panose="020B0604020202020204" pitchFamily="34" charset="0"/>
                        </a:rPr>
                        <a:t>Destinatario attività</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it-IT" sz="800" b="1" i="0" u="none" strike="noStrike">
                          <a:solidFill>
                            <a:srgbClr val="000000"/>
                          </a:solidFill>
                          <a:effectLst/>
                          <a:latin typeface="Arial" panose="020B0604020202020204" pitchFamily="34" charset="0"/>
                        </a:rPr>
                        <a:t>Responsabile attività</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it-IT" sz="800" b="1" i="0" u="none" strike="noStrike">
                          <a:solidFill>
                            <a:srgbClr val="000000"/>
                          </a:solidFill>
                          <a:effectLst/>
                          <a:latin typeface="Arial" panose="020B0604020202020204" pitchFamily="34" charset="0"/>
                        </a:rPr>
                        <a:t>Ufficio di riferimento </a:t>
                      </a:r>
                      <a:br>
                        <a:rPr lang="it-IT" sz="800" b="1" i="0" u="none" strike="noStrike">
                          <a:solidFill>
                            <a:srgbClr val="000000"/>
                          </a:solidFill>
                          <a:effectLst/>
                          <a:latin typeface="Arial" panose="020B0604020202020204" pitchFamily="34" charset="0"/>
                        </a:rPr>
                      </a:br>
                      <a:r>
                        <a:rPr lang="it-IT" sz="800" b="1" i="0" u="none" strike="noStrike">
                          <a:solidFill>
                            <a:srgbClr val="000000"/>
                          </a:solidFill>
                          <a:effectLst/>
                          <a:latin typeface="Arial" panose="020B0604020202020204" pitchFamily="34" charset="0"/>
                        </a:rPr>
                        <a:t>per il supporto</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it-IT" sz="800" b="1" i="0" u="none" strike="noStrike">
                          <a:solidFill>
                            <a:srgbClr val="000000"/>
                          </a:solidFill>
                          <a:effectLst/>
                          <a:latin typeface="Arial" panose="020B0604020202020204" pitchFamily="34" charset="0"/>
                        </a:rPr>
                        <a:t>Organo deliberante</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it-IT" sz="800" b="1" i="0" u="none" strike="noStrike">
                          <a:solidFill>
                            <a:srgbClr val="000000"/>
                          </a:solidFill>
                          <a:effectLst/>
                          <a:latin typeface="Arial" panose="020B0604020202020204" pitchFamily="34" charset="0"/>
                        </a:rPr>
                        <a:t>Atto amministrativo</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923671351"/>
                  </a:ext>
                </a:extLst>
              </a:tr>
              <a:tr h="409233">
                <a:tc rowSpan="8">
                  <a:txBody>
                    <a:bodyPr/>
                    <a:lstStyle/>
                    <a:p>
                      <a:pPr algn="ctr" fontAlgn="ctr"/>
                      <a:r>
                        <a:rPr lang="it-IT" sz="800" b="0" i="0" u="none" strike="noStrike" dirty="0">
                          <a:solidFill>
                            <a:srgbClr val="000000"/>
                          </a:solidFill>
                          <a:effectLst/>
                          <a:latin typeface="Arial" panose="020B0604020202020204" pitchFamily="34" charset="0"/>
                        </a:rPr>
                        <a:t>PROGETTAZIONE OFF.F. ANNUALE</a:t>
                      </a:r>
                    </a:p>
                  </a:txBody>
                  <a:tcPr marL="3509" marR="3509" marT="3509" marB="16844"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8">
                  <a:txBody>
                    <a:bodyPr/>
                    <a:lstStyle/>
                    <a:p>
                      <a:pPr algn="ctr" fontAlgn="ctr"/>
                      <a:r>
                        <a:rPr lang="it-IT" sz="800" b="0" i="0" u="none" strike="noStrike" dirty="0">
                          <a:solidFill>
                            <a:srgbClr val="000000"/>
                          </a:solidFill>
                          <a:effectLst/>
                          <a:latin typeface="Arial" panose="020B0604020202020204" pitchFamily="34" charset="0"/>
                        </a:rPr>
                        <a:t>ATT</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20-apr-22</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rowSpan="8">
                  <a:txBody>
                    <a:bodyPr/>
                    <a:lstStyle/>
                    <a:p>
                      <a:pPr algn="ctr" fontAlgn="ctr"/>
                      <a:r>
                        <a:rPr lang="it-IT" sz="800" b="0" i="0" u="none" strike="noStrike" dirty="0">
                          <a:solidFill>
                            <a:srgbClr val="000000"/>
                          </a:solidFill>
                          <a:effectLst/>
                          <a:latin typeface="Arial" panose="020B0604020202020204" pitchFamily="34" charset="0"/>
                        </a:rPr>
                        <a:t>2022/23</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dirty="0">
                          <a:solidFill>
                            <a:srgbClr val="000000"/>
                          </a:solidFill>
                          <a:effectLst/>
                          <a:latin typeface="Arial" panose="020B0604020202020204" pitchFamily="34" charset="0"/>
                        </a:rPr>
                        <a:t>Definizione degli obiettivi formativi delle singole attività formative, relativamente alla coorte di riferimento, in coerenza con i risultati di apprendimento attesi dichiarati nella SUA-CdS (verifica svolta tramite la compilazione dello schema matrice).</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OFF.F</a:t>
                      </a:r>
                      <a:br>
                        <a:rPr lang="it-IT" sz="800" b="0" i="0" u="none" strike="noStrike">
                          <a:solidFill>
                            <a:srgbClr val="000000"/>
                          </a:solidFill>
                          <a:effectLst/>
                          <a:latin typeface="Arial" panose="020B0604020202020204" pitchFamily="34" charset="0"/>
                        </a:rPr>
                      </a:br>
                      <a:r>
                        <a:rPr lang="it-IT" sz="800" b="0" i="0" u="none" strike="noStrike">
                          <a:solidFill>
                            <a:srgbClr val="000000"/>
                          </a:solidFill>
                          <a:effectLst/>
                          <a:latin typeface="Arial" panose="020B0604020202020204" pitchFamily="34" charset="0"/>
                        </a:rPr>
                        <a:t>UO SSI</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REF CDS</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UO SEGR CDS</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CD</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Delibera </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927917446"/>
                  </a:ext>
                </a:extLst>
              </a:tr>
              <a:tr h="826211">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20-mag-22</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Compilazione della SUA-CdS, comprensiva del documento "Descrizione del percorso di formazione - Regolamento didattico del CdS" e invio facoltativo a PdQ e a UO OFF.F dei quadri del "Il corso in breve" e della sezione A della SUA-CdS per ricevere un parere del PdQ e dell'UO OFF.F.</a:t>
                      </a:r>
                      <a:br>
                        <a:rPr lang="it-IT" sz="800" b="0" i="0" u="none" strike="noStrike">
                          <a:solidFill>
                            <a:srgbClr val="000000"/>
                          </a:solidFill>
                          <a:effectLst/>
                          <a:latin typeface="Arial" panose="020B0604020202020204" pitchFamily="34" charset="0"/>
                        </a:rPr>
                      </a:br>
                      <a:r>
                        <a:rPr lang="it-IT" sz="800" b="0" i="0" u="none" strike="noStrike">
                          <a:solidFill>
                            <a:srgbClr val="000000"/>
                          </a:solidFill>
                          <a:effectLst/>
                          <a:latin typeface="Arial" panose="020B0604020202020204" pitchFamily="34" charset="0"/>
                        </a:rPr>
                        <a:t>L'approvazione della documentazione da parte del Collegio Didattico può essere posticipata se non si ritiene di chiedere il parere del PdQ.</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PdQ</a:t>
                      </a:r>
                      <a:br>
                        <a:rPr lang="it-IT" sz="800" b="0" i="0" u="none" strike="noStrike">
                          <a:solidFill>
                            <a:srgbClr val="000000"/>
                          </a:solidFill>
                          <a:effectLst/>
                          <a:latin typeface="Arial" panose="020B0604020202020204" pitchFamily="34" charset="0"/>
                        </a:rPr>
                      </a:br>
                      <a:r>
                        <a:rPr lang="it-IT" sz="800" b="0" i="0" u="none" strike="noStrike">
                          <a:solidFill>
                            <a:srgbClr val="000000"/>
                          </a:solidFill>
                          <a:effectLst/>
                          <a:latin typeface="Arial" panose="020B0604020202020204" pitchFamily="34" charset="0"/>
                        </a:rPr>
                        <a:t>UO OFF.F</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REF CDS </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pt-BR" sz="800" b="0" i="0" u="none" strike="noStrike">
                          <a:solidFill>
                            <a:srgbClr val="000000"/>
                          </a:solidFill>
                          <a:effectLst/>
                          <a:latin typeface="Arial" panose="020B0604020202020204" pitchFamily="34" charset="0"/>
                        </a:rPr>
                        <a:t>UO SEGR CDS </a:t>
                      </a:r>
                      <a:br>
                        <a:rPr lang="pt-BR" sz="800" b="0" i="0" u="none" strike="noStrike">
                          <a:solidFill>
                            <a:srgbClr val="000000"/>
                          </a:solidFill>
                          <a:effectLst/>
                          <a:latin typeface="Arial" panose="020B0604020202020204" pitchFamily="34" charset="0"/>
                        </a:rPr>
                      </a:br>
                      <a:r>
                        <a:rPr lang="pt-BR" sz="800" b="0" i="0" u="none" strike="noStrike">
                          <a:solidFill>
                            <a:srgbClr val="000000"/>
                          </a:solidFill>
                          <a:effectLst/>
                          <a:latin typeface="Arial" panose="020B0604020202020204" pitchFamily="34" charset="0"/>
                        </a:rPr>
                        <a:t>UO VAL E QUAL</a:t>
                      </a:r>
                      <a:br>
                        <a:rPr lang="pt-BR" sz="800" b="0" i="0" u="none" strike="noStrike">
                          <a:solidFill>
                            <a:srgbClr val="000000"/>
                          </a:solidFill>
                          <a:effectLst/>
                          <a:latin typeface="Arial" panose="020B0604020202020204" pitchFamily="34" charset="0"/>
                        </a:rPr>
                      </a:br>
                      <a:r>
                        <a:rPr lang="pt-BR" sz="800" b="0" i="0" u="none" strike="noStrike">
                          <a:solidFill>
                            <a:srgbClr val="000000"/>
                          </a:solidFill>
                          <a:effectLst/>
                          <a:latin typeface="Arial" panose="020B0604020202020204" pitchFamily="34" charset="0"/>
                        </a:rPr>
                        <a:t>UO OFF.F</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CD</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Delibera</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944237767"/>
                  </a:ext>
                </a:extLst>
              </a:tr>
              <a:tr h="316284">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5-giu-22</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Invio del parere del PdQ e dell'UO OFF.F sui quadri "Il corso in breve" e della sezione A della SUA-CdS ai Referenti dei CdS che ne hanno fatto richiesta.</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REF CDS</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PdQ</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pt-BR" sz="800" b="0" i="0" u="none" strike="noStrike">
                          <a:solidFill>
                            <a:srgbClr val="000000"/>
                          </a:solidFill>
                          <a:effectLst/>
                          <a:latin typeface="Arial" panose="020B0604020202020204" pitchFamily="34" charset="0"/>
                        </a:rPr>
                        <a:t>UO OFF.F </a:t>
                      </a:r>
                      <a:br>
                        <a:rPr lang="pt-BR" sz="800" b="0" i="0" u="none" strike="noStrike">
                          <a:solidFill>
                            <a:srgbClr val="000000"/>
                          </a:solidFill>
                          <a:effectLst/>
                          <a:latin typeface="Arial" panose="020B0604020202020204" pitchFamily="34" charset="0"/>
                        </a:rPr>
                      </a:br>
                      <a:r>
                        <a:rPr lang="pt-BR" sz="800" b="0" i="0" u="none" strike="noStrike">
                          <a:solidFill>
                            <a:srgbClr val="000000"/>
                          </a:solidFill>
                          <a:effectLst/>
                          <a:latin typeface="Arial" panose="020B0604020202020204" pitchFamily="34" charset="0"/>
                        </a:rPr>
                        <a:t>UO VAL E QUAL</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endParaRPr lang="it-IT" sz="800" b="0" i="0" u="none" strike="noStrike">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SUA-CdS (sezione A) con commenti</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60771120"/>
                  </a:ext>
                </a:extLst>
              </a:tr>
              <a:tr h="223335">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10-giu-22</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Approvazione SUA-CdS (tutti quadri a compilazione annuale) e caricamento in banca dati</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endParaRPr lang="it-IT" sz="800" b="0" i="0" u="none" strike="noStrike">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pt-BR" sz="800" b="0" i="0" u="none" strike="noStrike">
                          <a:solidFill>
                            <a:srgbClr val="000000"/>
                          </a:solidFill>
                          <a:effectLst/>
                          <a:latin typeface="Arial" panose="020B0604020202020204" pitchFamily="34" charset="0"/>
                        </a:rPr>
                        <a:t>CDIP o CSCU (se presente)</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UO SEGR CDS</a:t>
                      </a:r>
                      <a:br>
                        <a:rPr lang="it-IT" sz="800" b="0" i="0" u="none" strike="noStrike">
                          <a:solidFill>
                            <a:srgbClr val="000000"/>
                          </a:solidFill>
                          <a:effectLst/>
                          <a:latin typeface="Arial" panose="020B0604020202020204" pitchFamily="34" charset="0"/>
                        </a:rPr>
                      </a:br>
                      <a:r>
                        <a:rPr lang="it-IT" sz="800" b="0" i="0" u="none" strike="noStrike">
                          <a:solidFill>
                            <a:srgbClr val="000000"/>
                          </a:solidFill>
                          <a:effectLst/>
                          <a:latin typeface="Arial" panose="020B0604020202020204" pitchFamily="34" charset="0"/>
                        </a:rPr>
                        <a:t>UO OFF.F</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pt-BR" sz="800" b="0" i="0" u="none" strike="noStrike">
                          <a:solidFill>
                            <a:srgbClr val="000000"/>
                          </a:solidFill>
                          <a:effectLst/>
                          <a:latin typeface="Arial" panose="020B0604020202020204" pitchFamily="34" charset="0"/>
                        </a:rPr>
                        <a:t>CDIP o CSCU (se presente)</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Delibera</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31511757"/>
                  </a:ext>
                </a:extLst>
              </a:tr>
              <a:tr h="223335">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15-giu-22</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Chiusura scheda SUA-CdS (quadri di Regolamento)</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endParaRPr lang="it-IT" sz="800" b="0" i="0" u="none" strike="noStrike">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MUR</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endParaRPr lang="it-IT" sz="800" b="0" i="0" u="none" strike="noStrike">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endParaRPr lang="it-IT" sz="800" b="0" i="0" u="none" strike="noStrike">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endParaRPr lang="it-IT" sz="800" b="0" i="0" u="none" strike="noStrike">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264522983"/>
                  </a:ext>
                </a:extLst>
              </a:tr>
              <a:tr h="223335">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30-giu-22</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Pubblicazione sul web Regolamenti didattici dei CdS</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endParaRPr lang="it-IT" sz="800" b="0" i="0" u="none" strike="noStrike">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UO SEGR CDS</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UO SEGR CDS</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endParaRPr lang="it-IT" sz="800" b="0" i="0" u="none" strike="noStrike">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endParaRPr lang="it-IT" sz="800" b="0" i="0" u="none" strike="noStrike">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891416152"/>
                  </a:ext>
                </a:extLst>
              </a:tr>
              <a:tr h="223335">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25-lug-22</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Approvazione SUA-CdS (sezione A e quadro B1) </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endParaRPr lang="it-IT" sz="800" b="0" i="0" u="none" strike="noStrike">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CdA e SA</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UO OFF.F</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SA e CdA</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Delibera</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602679709"/>
                  </a:ext>
                </a:extLst>
              </a:tr>
              <a:tr h="316284">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15-set-22</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vMerge="1">
                  <a:txBody>
                    <a:bodyPr/>
                    <a:lstStyle/>
                    <a:p>
                      <a:pPr algn="l" fontAlgn="ctr"/>
                      <a:endParaRPr lang="it-IT" sz="300" b="0" i="0" u="none" strike="noStrike" dirty="0">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Predisposizione reportistica relativa ai quadri della SUA-CdS  (Quadri B6, B7, C1, C2, C3) sulla base delle indicazioni del PdQ e caricamento portale SUA-CdS</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endParaRPr lang="it-IT" sz="800" b="0" i="0" u="none" strike="noStrike">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UO REP</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a:solidFill>
                            <a:srgbClr val="000000"/>
                          </a:solidFill>
                          <a:effectLst/>
                          <a:latin typeface="Arial" panose="020B0604020202020204" pitchFamily="34" charset="0"/>
                        </a:rPr>
                        <a:t>UO VAL E QUAL</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endParaRPr lang="it-IT" sz="800" b="0" i="0" u="none" strike="noStrike">
                        <a:solidFill>
                          <a:srgbClr val="000000"/>
                        </a:solidFill>
                        <a:effectLst/>
                        <a:latin typeface="Arial" panose="020B0604020202020204" pitchFamily="34" charset="0"/>
                      </a:endParaRP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it-IT" sz="800" b="0" i="0" u="none" strike="noStrike" dirty="0">
                          <a:solidFill>
                            <a:srgbClr val="000000"/>
                          </a:solidFill>
                          <a:effectLst/>
                          <a:latin typeface="Arial" panose="020B0604020202020204" pitchFamily="34" charset="0"/>
                        </a:rPr>
                        <a:t>Report SUA-CdS</a:t>
                      </a:r>
                    </a:p>
                  </a:txBody>
                  <a:tcPr marL="3509" marR="3509" marT="3509" marB="168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256681790"/>
                  </a:ext>
                </a:extLst>
              </a:tr>
            </a:tbl>
          </a:graphicData>
        </a:graphic>
      </p:graphicFrame>
      <p:sp>
        <p:nvSpPr>
          <p:cNvPr id="7" name="CasellaDiTesto 6"/>
          <p:cNvSpPr txBox="1"/>
          <p:nvPr/>
        </p:nvSpPr>
        <p:spPr>
          <a:xfrm>
            <a:off x="1352550" y="1384157"/>
            <a:ext cx="1714500" cy="817245"/>
          </a:xfrm>
          <a:prstGeom prst="wedgeRoundRectCallout">
            <a:avLst>
              <a:gd name="adj1" fmla="val -45432"/>
              <a:gd name="adj2" fmla="val 85451"/>
              <a:gd name="adj3" fmla="val 16667"/>
            </a:avLst>
          </a:prstGeom>
          <a:solidFill>
            <a:schemeClr val="accent4">
              <a:lumMod val="60000"/>
              <a:lumOff val="40000"/>
            </a:schemeClr>
          </a:solidFill>
        </p:spPr>
        <p:txBody>
          <a:bodyPr wrap="square" rtlCol="0">
            <a:spAutoFit/>
          </a:bodyPr>
          <a:lstStyle/>
          <a:p>
            <a:pPr algn="ctr" fontAlgn="ctr"/>
            <a:r>
              <a:rPr lang="it-IT" sz="700" dirty="0" smtClean="0">
                <a:solidFill>
                  <a:srgbClr val="000000"/>
                </a:solidFill>
                <a:latin typeface="Arial" panose="020B0604020202020204" pitchFamily="34" charset="0"/>
              </a:rPr>
              <a:t>le </a:t>
            </a:r>
            <a:r>
              <a:rPr lang="it-IT" sz="700" dirty="0">
                <a:solidFill>
                  <a:srgbClr val="000000"/>
                </a:solidFill>
                <a:latin typeface="Arial" panose="020B0604020202020204" pitchFamily="34" charset="0"/>
              </a:rPr>
              <a:t>scadenze sono </a:t>
            </a:r>
            <a:r>
              <a:rPr lang="it-IT" sz="700" b="1" dirty="0">
                <a:solidFill>
                  <a:srgbClr val="000000"/>
                </a:solidFill>
                <a:effectLst>
                  <a:outerShdw blurRad="38100" dist="38100" dir="2700000" algn="tl">
                    <a:srgbClr val="000000">
                      <a:alpha val="43137"/>
                    </a:srgbClr>
                  </a:outerShdw>
                </a:effectLst>
                <a:latin typeface="Arial" panose="020B0604020202020204" pitchFamily="34" charset="0"/>
              </a:rPr>
              <a:t>indicative</a:t>
            </a:r>
            <a:r>
              <a:rPr lang="it-IT" sz="700" dirty="0">
                <a:solidFill>
                  <a:srgbClr val="000000"/>
                </a:solidFill>
                <a:latin typeface="Arial" panose="020B0604020202020204" pitchFamily="34" charset="0"/>
              </a:rPr>
              <a:t>, passive di cambiamento anche in base a indicazioni del MUR e riguardano il </a:t>
            </a:r>
            <a:r>
              <a:rPr lang="it-IT" sz="700" b="1" u="sng" dirty="0">
                <a:solidFill>
                  <a:srgbClr val="000000"/>
                </a:solidFill>
                <a:effectLst>
                  <a:outerShdw blurRad="38100" dist="38100" dir="2700000" algn="tl">
                    <a:srgbClr val="000000">
                      <a:alpha val="43137"/>
                    </a:srgbClr>
                  </a:outerShdw>
                </a:effectLst>
                <a:latin typeface="Arial" panose="020B0604020202020204" pitchFamily="34" charset="0"/>
              </a:rPr>
              <a:t>termine ultimo </a:t>
            </a:r>
            <a:r>
              <a:rPr lang="it-IT" sz="700" dirty="0">
                <a:solidFill>
                  <a:srgbClr val="000000"/>
                </a:solidFill>
                <a:latin typeface="Arial" panose="020B0604020202020204" pitchFamily="34" charset="0"/>
              </a:rPr>
              <a:t>entro cui completare ciascuna attività </a:t>
            </a:r>
            <a:r>
              <a:rPr lang="it-IT" sz="700" dirty="0" smtClean="0">
                <a:solidFill>
                  <a:srgbClr val="000000"/>
                </a:solidFill>
                <a:latin typeface="Arial" panose="020B0604020202020204" pitchFamily="34" charset="0"/>
              </a:rPr>
              <a:t>descritta</a:t>
            </a:r>
            <a:endParaRPr lang="it-IT" sz="7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1482560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621792" y="1161288"/>
            <a:ext cx="3602736" cy="4526280"/>
          </a:xfrm>
        </p:spPr>
        <p:txBody>
          <a:bodyPr>
            <a:normAutofit/>
          </a:bodyPr>
          <a:lstStyle/>
          <a:p>
            <a:r>
              <a:rPr lang="it-IT" sz="4000"/>
              <a:t>Ricordare</a:t>
            </a:r>
          </a:p>
        </p:txBody>
      </p:sp>
      <p:sp>
        <p:nvSpPr>
          <p:cNvPr id="17" name="Rectangle 16">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p:cNvSpPr>
            <a:spLocks noGrp="1"/>
          </p:cNvSpPr>
          <p:nvPr>
            <p:ph idx="1"/>
          </p:nvPr>
        </p:nvSpPr>
        <p:spPr>
          <a:xfrm>
            <a:off x="5434149" y="932688"/>
            <a:ext cx="5916603" cy="4992624"/>
          </a:xfrm>
        </p:spPr>
        <p:txBody>
          <a:bodyPr anchor="ctr">
            <a:normAutofit/>
          </a:bodyPr>
          <a:lstStyle/>
          <a:p>
            <a:pPr lvl="0"/>
            <a:r>
              <a:rPr lang="it-IT" sz="2000" dirty="0"/>
              <a:t>Coerenza con processo riesame e monitoraggio annuale, relazioni CPDS, </a:t>
            </a:r>
            <a:r>
              <a:rPr lang="it-IT" sz="2000" dirty="0" err="1"/>
              <a:t>NdV</a:t>
            </a:r>
            <a:r>
              <a:rPr lang="it-IT" sz="2000" dirty="0"/>
              <a:t> e relazione </a:t>
            </a:r>
            <a:r>
              <a:rPr lang="it-IT" sz="2000" dirty="0" smtClean="0"/>
              <a:t>CEV, indicazioni PdQ</a:t>
            </a:r>
            <a:endParaRPr lang="en-US" sz="2000" dirty="0"/>
          </a:p>
          <a:p>
            <a:endParaRPr lang="it-IT" sz="2000" dirty="0"/>
          </a:p>
        </p:txBody>
      </p:sp>
      <p:sp>
        <p:nvSpPr>
          <p:cNvPr id="4" name="Segnaposto data 3"/>
          <p:cNvSpPr>
            <a:spLocks noGrp="1"/>
          </p:cNvSpPr>
          <p:nvPr>
            <p:ph type="dt" sz="half" idx="10"/>
          </p:nvPr>
        </p:nvSpPr>
        <p:spPr>
          <a:xfrm>
            <a:off x="621792" y="6356350"/>
            <a:ext cx="2743200" cy="365125"/>
          </a:xfrm>
        </p:spPr>
        <p:txBody>
          <a:bodyPr>
            <a:normAutofit/>
          </a:bodyPr>
          <a:lstStyle/>
          <a:p>
            <a:pPr>
              <a:spcAft>
                <a:spcPts val="600"/>
              </a:spcAft>
            </a:pPr>
            <a:r>
              <a:rPr lang="it-IT" smtClean="0">
                <a:solidFill>
                  <a:schemeClr val="tx1">
                    <a:lumMod val="50000"/>
                    <a:lumOff val="50000"/>
                  </a:schemeClr>
                </a:solidFill>
              </a:rPr>
              <a:t>5 maggio 2022</a:t>
            </a:r>
            <a:endParaRPr lang="en-US">
              <a:solidFill>
                <a:schemeClr val="tx1">
                  <a:lumMod val="50000"/>
                  <a:lumOff val="50000"/>
                </a:schemeClr>
              </a:solidFill>
            </a:endParaRPr>
          </a:p>
        </p:txBody>
      </p:sp>
      <p:sp>
        <p:nvSpPr>
          <p:cNvPr id="5" name="Segnaposto piè di pagina 4"/>
          <p:cNvSpPr>
            <a:spLocks noGrp="1"/>
          </p:cNvSpPr>
          <p:nvPr>
            <p:ph type="ftr" sz="quarter" idx="11"/>
          </p:nvPr>
        </p:nvSpPr>
        <p:spPr>
          <a:xfrm>
            <a:off x="5434147" y="6356350"/>
            <a:ext cx="4572000" cy="365125"/>
          </a:xfrm>
        </p:spPr>
        <p:txBody>
          <a:bodyPr>
            <a:normAutofit/>
          </a:bodyPr>
          <a:lstStyle/>
          <a:p>
            <a:pPr algn="l">
              <a:spcAft>
                <a:spcPts val="600"/>
              </a:spcAft>
            </a:pPr>
            <a:r>
              <a:rPr lang="it-IT" smtClean="0">
                <a:solidFill>
                  <a:schemeClr val="tx1">
                    <a:lumMod val="50000"/>
                    <a:lumOff val="50000"/>
                  </a:schemeClr>
                </a:solidFill>
              </a:rPr>
              <a:t>Presidio della Qualità e UO Off.f</a:t>
            </a:r>
            <a:endParaRPr lang="en-US">
              <a:solidFill>
                <a:schemeClr val="tx1">
                  <a:lumMod val="50000"/>
                  <a:lumOff val="50000"/>
                </a:schemeClr>
              </a:solidFill>
            </a:endParaRPr>
          </a:p>
        </p:txBody>
      </p:sp>
      <p:sp>
        <p:nvSpPr>
          <p:cNvPr id="6" name="Segnaposto numero diapositiva 5"/>
          <p:cNvSpPr>
            <a:spLocks noGrp="1"/>
          </p:cNvSpPr>
          <p:nvPr>
            <p:ph type="sldNum" sz="quarter" idx="12"/>
          </p:nvPr>
        </p:nvSpPr>
        <p:spPr>
          <a:xfrm>
            <a:off x="10351362" y="6356350"/>
            <a:ext cx="1002437" cy="365125"/>
          </a:xfrm>
        </p:spPr>
        <p:txBody>
          <a:bodyPr>
            <a:normAutofit/>
          </a:bodyPr>
          <a:lstStyle/>
          <a:p>
            <a:pPr>
              <a:spcAft>
                <a:spcPts val="600"/>
              </a:spcAft>
            </a:pPr>
            <a:fld id="{C9E3DD51-94F6-314F-B6AE-1F691EBBCC21}" type="slidenum">
              <a:rPr lang="en-US">
                <a:solidFill>
                  <a:schemeClr val="tx1">
                    <a:lumMod val="50000"/>
                    <a:lumOff val="50000"/>
                  </a:schemeClr>
                </a:solidFill>
              </a:rPr>
              <a:pPr>
                <a:spcAft>
                  <a:spcPts val="600"/>
                </a:spcAft>
              </a:pPr>
              <a:t>49</a:t>
            </a:fld>
            <a:endParaRPr lang="en-US">
              <a:solidFill>
                <a:schemeClr val="tx1">
                  <a:lumMod val="50000"/>
                  <a:lumOff val="50000"/>
                </a:schemeClr>
              </a:solidFill>
            </a:endParaRPr>
          </a:p>
        </p:txBody>
      </p:sp>
    </p:spTree>
    <p:extLst>
      <p:ext uri="{BB962C8B-B14F-4D97-AF65-F5344CB8AC3E}">
        <p14:creationId xmlns:p14="http://schemas.microsoft.com/office/powerpoint/2010/main" val="1139951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237454" y="675409"/>
            <a:ext cx="5431536" cy="1552388"/>
          </a:xfrm>
        </p:spPr>
        <p:txBody>
          <a:bodyPr vert="horz" lIns="91440" tIns="45720" rIns="91440" bIns="45720" rtlCol="0" anchor="ctr">
            <a:normAutofit/>
          </a:bodyPr>
          <a:lstStyle/>
          <a:p>
            <a:r>
              <a:rPr lang="en-US"/>
              <a:t>SUA-CdS</a:t>
            </a:r>
          </a:p>
        </p:txBody>
      </p:sp>
      <p:pic>
        <p:nvPicPr>
          <p:cNvPr id="3074" name="Picture 2" descr="Immagine che contiene screenshot, monitor, largo, sedendo&#10;&#10;Descrizione generata automaticament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189564" y="687107"/>
            <a:ext cx="2606040" cy="155059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Immagine che contiene screenshot&#10;&#10;Descrizione generata automaticamente"/>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4068" y="2965077"/>
            <a:ext cx="5431536" cy="301450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egnaposto contenuto 2"/>
          <p:cNvSpPr txBox="1">
            <a:spLocks/>
          </p:cNvSpPr>
          <p:nvPr/>
        </p:nvSpPr>
        <p:spPr>
          <a:xfrm>
            <a:off x="6237454" y="2401556"/>
            <a:ext cx="5431536" cy="37810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lnSpc>
                <a:spcPct val="90000"/>
              </a:lnSpc>
              <a:buFont typeface="Arial" panose="020B0604020202020204" pitchFamily="34" charset="0"/>
              <a:buChar char="•"/>
            </a:pPr>
            <a:r>
              <a:rPr lang="en-US" sz="2400" dirty="0"/>
              <a:t>Due </a:t>
            </a:r>
            <a:r>
              <a:rPr lang="en-US" sz="2400" dirty="0" err="1"/>
              <a:t>volti</a:t>
            </a:r>
            <a:r>
              <a:rPr lang="en-US" sz="2400" dirty="0"/>
              <a:t>:</a:t>
            </a:r>
          </a:p>
          <a:p>
            <a:pPr lvl="1" indent="-228600" defTabSz="914400">
              <a:lnSpc>
                <a:spcPct val="90000"/>
              </a:lnSpc>
              <a:buFont typeface="Arial" panose="020B0604020202020204" pitchFamily="34" charset="0"/>
              <a:buChar char="•"/>
            </a:pPr>
            <a:r>
              <a:rPr lang="en-US" sz="2400" dirty="0" err="1"/>
              <a:t>interno</a:t>
            </a:r>
            <a:r>
              <a:rPr lang="en-US" sz="2400" dirty="0"/>
              <a:t> </a:t>
            </a:r>
            <a:r>
              <a:rPr lang="en-US" sz="2400" dirty="0" err="1"/>
              <a:t>funzionale</a:t>
            </a:r>
            <a:r>
              <a:rPr lang="en-US" sz="2400" dirty="0"/>
              <a:t> </a:t>
            </a:r>
            <a:r>
              <a:rPr lang="en-US" sz="2400" dirty="0" err="1"/>
              <a:t>all’AQ</a:t>
            </a:r>
            <a:endParaRPr lang="en-US" sz="2400" dirty="0"/>
          </a:p>
          <a:p>
            <a:pPr lvl="1" indent="-228600" defTabSz="914400">
              <a:lnSpc>
                <a:spcPct val="90000"/>
              </a:lnSpc>
              <a:buFont typeface="Arial" panose="020B0604020202020204" pitchFamily="34" charset="0"/>
              <a:buChar char="•"/>
            </a:pPr>
            <a:r>
              <a:rPr lang="en-US" sz="2400" dirty="0" err="1"/>
              <a:t>esterno</a:t>
            </a:r>
            <a:r>
              <a:rPr lang="en-US" sz="2400" dirty="0"/>
              <a:t> verso </a:t>
            </a:r>
            <a:r>
              <a:rPr lang="en-US" sz="2400" dirty="0" err="1"/>
              <a:t>studenti</a:t>
            </a:r>
            <a:r>
              <a:rPr lang="en-US" sz="2400" dirty="0"/>
              <a:t> e </a:t>
            </a:r>
            <a:r>
              <a:rPr lang="en-US" sz="2400" dirty="0" err="1"/>
              <a:t>famiglie</a:t>
            </a:r>
            <a:r>
              <a:rPr lang="en-US" sz="2400" dirty="0"/>
              <a:t> </a:t>
            </a:r>
          </a:p>
          <a:p>
            <a:pPr indent="-228600" defTabSz="914400">
              <a:lnSpc>
                <a:spcPct val="90000"/>
              </a:lnSpc>
              <a:buFont typeface="Arial" panose="020B0604020202020204" pitchFamily="34" charset="0"/>
              <a:buChar char="•"/>
            </a:pPr>
            <a:endParaRPr lang="en-US" sz="2400" dirty="0"/>
          </a:p>
          <a:p>
            <a:pPr indent="-228600" defTabSz="914400">
              <a:lnSpc>
                <a:spcPct val="90000"/>
              </a:lnSpc>
              <a:buFont typeface="Arial" panose="020B0604020202020204" pitchFamily="34" charset="0"/>
              <a:buChar char="•"/>
            </a:pPr>
            <a:r>
              <a:rPr lang="en-US" sz="2400" dirty="0" err="1"/>
              <a:t>Portale</a:t>
            </a:r>
            <a:r>
              <a:rPr lang="en-US" sz="2400" dirty="0"/>
              <a:t> MIUR </a:t>
            </a:r>
            <a:r>
              <a:rPr lang="en-US" sz="2400" u="sng" dirty="0"/>
              <a:t>ava.miur.it</a:t>
            </a:r>
            <a:r>
              <a:rPr lang="en-US" sz="2400" dirty="0"/>
              <a:t>      	 </a:t>
            </a:r>
            <a:r>
              <a:rPr lang="en-US" sz="2400" dirty="0" err="1"/>
              <a:t>Universitaly</a:t>
            </a:r>
            <a:r>
              <a:rPr lang="en-US" sz="2400" dirty="0"/>
              <a:t>/</a:t>
            </a:r>
            <a:r>
              <a:rPr lang="en-US" sz="2400" dirty="0" err="1"/>
              <a:t>Univr</a:t>
            </a:r>
            <a:r>
              <a:rPr lang="en-US" sz="2400" dirty="0"/>
              <a:t>      		</a:t>
            </a:r>
          </a:p>
        </p:txBody>
      </p:sp>
      <p:sp>
        <p:nvSpPr>
          <p:cNvPr id="3" name="Segnaposto data 2"/>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it-IT" smtClean="0"/>
              <a:t>5 maggio 2022</a:t>
            </a:r>
            <a:endParaRPr lang="en-US"/>
          </a:p>
        </p:txBody>
      </p:sp>
      <p:sp>
        <p:nvSpPr>
          <p:cNvPr id="4" name="Segnaposto piè di pagina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it-IT" kern="1200" smtClean="0">
                <a:solidFill>
                  <a:schemeClr val="tx1">
                    <a:tint val="75000"/>
                  </a:schemeClr>
                </a:solidFill>
                <a:latin typeface="+mn-lt"/>
                <a:ea typeface="+mn-ea"/>
                <a:cs typeface="+mn-cs"/>
              </a:rPr>
              <a:t>Presidio della Qualità e UO Off.f</a:t>
            </a:r>
            <a:endParaRPr lang="en-US" kern="1200">
              <a:solidFill>
                <a:schemeClr val="tx1">
                  <a:tint val="75000"/>
                </a:schemeClr>
              </a:solidFill>
              <a:latin typeface="+mn-lt"/>
              <a:ea typeface="+mn-ea"/>
              <a:cs typeface="+mn-cs"/>
            </a:endParaRPr>
          </a:p>
        </p:txBody>
      </p:sp>
      <p:sp>
        <p:nvSpPr>
          <p:cNvPr id="5" name="Segnaposto numero diapositiva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9E3DD51-94F6-314F-B6AE-1F691EBBCC21}" type="slidenum">
              <a:rPr lang="en-US" smtClean="0"/>
              <a:pPr>
                <a:spcAft>
                  <a:spcPts val="600"/>
                </a:spcAft>
              </a:pPr>
              <a:t>5</a:t>
            </a:fld>
            <a:endParaRPr lang="en-US"/>
          </a:p>
        </p:txBody>
      </p:sp>
      <p:pic>
        <p:nvPicPr>
          <p:cNvPr id="7" name="Immagine 6"/>
          <p:cNvPicPr>
            <a:picLocks noChangeAspect="1"/>
          </p:cNvPicPr>
          <p:nvPr/>
        </p:nvPicPr>
        <p:blipFill rotWithShape="1">
          <a:blip r:embed="rId5"/>
          <a:srcRect r="28996" b="24789"/>
          <a:stretch/>
        </p:blipFill>
        <p:spPr>
          <a:xfrm>
            <a:off x="286842" y="421950"/>
            <a:ext cx="2681797" cy="2080905"/>
          </a:xfrm>
          <a:prstGeom prst="rect">
            <a:avLst/>
          </a:prstGeom>
        </p:spPr>
      </p:pic>
    </p:spTree>
    <p:extLst>
      <p:ext uri="{BB962C8B-B14F-4D97-AF65-F5344CB8AC3E}">
        <p14:creationId xmlns:p14="http://schemas.microsoft.com/office/powerpoint/2010/main" val="47139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p:cNvSpPr txBox="1">
            <a:spLocks/>
          </p:cNvSpPr>
          <p:nvPr/>
        </p:nvSpPr>
        <p:spPr>
          <a:xfrm>
            <a:off x="1569876" y="1417641"/>
            <a:ext cx="8640927" cy="4708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it-IT" dirty="0"/>
          </a:p>
          <a:p>
            <a:pPr marL="0" indent="0">
              <a:buNone/>
            </a:pPr>
            <a:r>
              <a:rPr lang="it-IT" dirty="0"/>
              <a:t>	</a:t>
            </a:r>
          </a:p>
        </p:txBody>
      </p:sp>
      <p:sp>
        <p:nvSpPr>
          <p:cNvPr id="2" name="Titolo 1"/>
          <p:cNvSpPr>
            <a:spLocks noGrp="1"/>
          </p:cNvSpPr>
          <p:nvPr>
            <p:ph type="title"/>
          </p:nvPr>
        </p:nvSpPr>
        <p:spPr/>
        <p:txBody>
          <a:bodyPr>
            <a:normAutofit/>
          </a:bodyPr>
          <a:lstStyle/>
          <a:p>
            <a:r>
              <a:rPr lang="it-IT"/>
              <a:t>Assicurazione Qualità della formazione</a:t>
            </a:r>
            <a:endParaRPr lang="it-IT" dirty="0"/>
          </a:p>
        </p:txBody>
      </p:sp>
      <p:sp>
        <p:nvSpPr>
          <p:cNvPr id="3" name="Segnaposto data 2"/>
          <p:cNvSpPr>
            <a:spLocks noGrp="1"/>
          </p:cNvSpPr>
          <p:nvPr>
            <p:ph type="dt" sz="half" idx="10"/>
          </p:nvPr>
        </p:nvSpPr>
        <p:spPr/>
        <p:txBody>
          <a:bodyPr/>
          <a:lstStyle/>
          <a:p>
            <a:r>
              <a:rPr lang="it-IT" smtClean="0"/>
              <a:t>5 maggio 2022</a:t>
            </a:r>
            <a:endParaRPr lang="en-US" dirty="0"/>
          </a:p>
        </p:txBody>
      </p:sp>
      <p:sp>
        <p:nvSpPr>
          <p:cNvPr id="4" name="Segnaposto piè di pagina 3"/>
          <p:cNvSpPr>
            <a:spLocks noGrp="1"/>
          </p:cNvSpPr>
          <p:nvPr>
            <p:ph type="ftr" sz="quarter" idx="11"/>
          </p:nvPr>
        </p:nvSpPr>
        <p:spPr/>
        <p:txBody>
          <a:bodyPr/>
          <a:lstStyle/>
          <a:p>
            <a:r>
              <a:rPr lang="it-IT" smtClean="0"/>
              <a:t>Presidio della Qualità e UO Off.f</a:t>
            </a:r>
            <a:endParaRPr lang="en-US"/>
          </a:p>
        </p:txBody>
      </p:sp>
      <p:sp>
        <p:nvSpPr>
          <p:cNvPr id="5" name="Segnaposto numero diapositiva 4"/>
          <p:cNvSpPr>
            <a:spLocks noGrp="1"/>
          </p:cNvSpPr>
          <p:nvPr>
            <p:ph type="sldNum" sz="quarter" idx="12"/>
          </p:nvPr>
        </p:nvSpPr>
        <p:spPr/>
        <p:txBody>
          <a:bodyPr/>
          <a:lstStyle/>
          <a:p>
            <a:fld id="{C9E3DD51-94F6-314F-B6AE-1F691EBBCC21}" type="slidenum">
              <a:rPr lang="en-US" smtClean="0"/>
              <a:t>6</a:t>
            </a:fld>
            <a:endParaRPr lang="en-US" dirty="0"/>
          </a:p>
        </p:txBody>
      </p:sp>
      <p:graphicFrame>
        <p:nvGraphicFramePr>
          <p:cNvPr id="8" name="Diagramma 7"/>
          <p:cNvGraphicFramePr/>
          <p:nvPr>
            <p:extLst>
              <p:ext uri="{D42A27DB-BD31-4B8C-83A1-F6EECF244321}">
                <p14:modId xmlns:p14="http://schemas.microsoft.com/office/powerpoint/2010/main" val="1747269470"/>
              </p:ext>
            </p:extLst>
          </p:nvPr>
        </p:nvGraphicFramePr>
        <p:xfrm>
          <a:off x="2842336" y="1739900"/>
          <a:ext cx="6096000" cy="478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sellaDiTesto 8"/>
          <p:cNvSpPr txBox="1"/>
          <p:nvPr/>
        </p:nvSpPr>
        <p:spPr>
          <a:xfrm>
            <a:off x="4537129" y="2490954"/>
            <a:ext cx="2706414" cy="646331"/>
          </a:xfrm>
          <a:prstGeom prst="rect">
            <a:avLst/>
          </a:prstGeom>
          <a:solidFill>
            <a:srgbClr val="FFC000"/>
          </a:solidFill>
        </p:spPr>
        <p:txBody>
          <a:bodyPr wrap="square" rtlCol="0">
            <a:spAutoFit/>
          </a:bodyPr>
          <a:lstStyle/>
          <a:p>
            <a:pPr algn="ctr"/>
            <a:r>
              <a:rPr lang="it-IT" b="1"/>
              <a:t>Sezione A SUA-CdS OBIETTIVI FORMATIVI</a:t>
            </a:r>
            <a:endParaRPr lang="it-IT" b="1" dirty="0"/>
          </a:p>
        </p:txBody>
      </p:sp>
      <p:sp>
        <p:nvSpPr>
          <p:cNvPr id="13" name="CasellaDiTesto 12"/>
          <p:cNvSpPr txBox="1"/>
          <p:nvPr/>
        </p:nvSpPr>
        <p:spPr>
          <a:xfrm>
            <a:off x="7543803" y="4550978"/>
            <a:ext cx="2483069" cy="923330"/>
          </a:xfrm>
          <a:prstGeom prst="rect">
            <a:avLst/>
          </a:prstGeom>
          <a:solidFill>
            <a:srgbClr val="FFC000"/>
          </a:solidFill>
        </p:spPr>
        <p:txBody>
          <a:bodyPr wrap="square" rtlCol="0">
            <a:spAutoFit/>
          </a:bodyPr>
          <a:lstStyle/>
          <a:p>
            <a:pPr algn="ctr"/>
            <a:r>
              <a:rPr lang="it-IT" b="1"/>
              <a:t>Sezione B SUA-CdS ESPERIENZA DELLO STUDENTE</a:t>
            </a:r>
            <a:endParaRPr lang="it-IT" b="1" dirty="0"/>
          </a:p>
        </p:txBody>
      </p:sp>
      <p:sp>
        <p:nvSpPr>
          <p:cNvPr id="14" name="CasellaDiTesto 13"/>
          <p:cNvSpPr txBox="1"/>
          <p:nvPr/>
        </p:nvSpPr>
        <p:spPr>
          <a:xfrm>
            <a:off x="4426561" y="6189230"/>
            <a:ext cx="2927550" cy="646331"/>
          </a:xfrm>
          <a:prstGeom prst="rect">
            <a:avLst/>
          </a:prstGeom>
          <a:solidFill>
            <a:srgbClr val="FFC000"/>
          </a:solidFill>
        </p:spPr>
        <p:txBody>
          <a:bodyPr wrap="square" rtlCol="0">
            <a:spAutoFit/>
          </a:bodyPr>
          <a:lstStyle/>
          <a:p>
            <a:pPr algn="ctr"/>
            <a:r>
              <a:rPr lang="it-IT" b="1"/>
              <a:t>Sezione C SUA-CdS RISULTATI DELLA FORMAZIONE</a:t>
            </a:r>
            <a:endParaRPr lang="it-IT" b="1" dirty="0"/>
          </a:p>
        </p:txBody>
      </p:sp>
      <p:sp>
        <p:nvSpPr>
          <p:cNvPr id="15" name="CasellaDiTesto 14"/>
          <p:cNvSpPr txBox="1"/>
          <p:nvPr/>
        </p:nvSpPr>
        <p:spPr>
          <a:xfrm>
            <a:off x="2529443" y="4102924"/>
            <a:ext cx="2927550" cy="923330"/>
          </a:xfrm>
          <a:prstGeom prst="rect">
            <a:avLst/>
          </a:prstGeom>
          <a:solidFill>
            <a:srgbClr val="FFC000"/>
          </a:solidFill>
        </p:spPr>
        <p:txBody>
          <a:bodyPr wrap="square" rtlCol="0">
            <a:spAutoFit/>
          </a:bodyPr>
          <a:lstStyle/>
          <a:p>
            <a:pPr algn="ctr"/>
            <a:r>
              <a:rPr lang="it-IT" b="1"/>
              <a:t>Sezione D SUA-CdS ORGANIZZAZIONE E GESTIONE DELLA QUALITA’</a:t>
            </a:r>
            <a:endParaRPr lang="it-IT" b="1" dirty="0"/>
          </a:p>
        </p:txBody>
      </p:sp>
      <p:sp>
        <p:nvSpPr>
          <p:cNvPr id="7" name="CasellaDiTesto 6"/>
          <p:cNvSpPr txBox="1"/>
          <p:nvPr/>
        </p:nvSpPr>
        <p:spPr>
          <a:xfrm>
            <a:off x="7062537" y="6480347"/>
            <a:ext cx="1394536" cy="369332"/>
          </a:xfrm>
          <a:prstGeom prst="rect">
            <a:avLst/>
          </a:prstGeom>
          <a:solidFill>
            <a:srgbClr val="92D050"/>
          </a:solidFill>
        </p:spPr>
        <p:txBody>
          <a:bodyPr wrap="square" rtlCol="0">
            <a:spAutoFit/>
          </a:bodyPr>
          <a:lstStyle/>
          <a:p>
            <a:pPr algn="ctr"/>
            <a:r>
              <a:rPr lang="it-IT" b="1"/>
              <a:t>SMA, RRC</a:t>
            </a:r>
            <a:endParaRPr lang="it-IT" b="1" dirty="0"/>
          </a:p>
        </p:txBody>
      </p:sp>
    </p:spTree>
    <p:extLst>
      <p:ext uri="{BB962C8B-B14F-4D97-AF65-F5344CB8AC3E}">
        <p14:creationId xmlns:p14="http://schemas.microsoft.com/office/powerpoint/2010/main" val="919962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SUA-</a:t>
            </a:r>
            <a:r>
              <a:rPr lang="it-IT" dirty="0" err="1"/>
              <a:t>CdS</a:t>
            </a:r>
            <a:r>
              <a:rPr lang="it-IT" dirty="0"/>
              <a:t> – strumento AQ</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679" y="2428218"/>
            <a:ext cx="739140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data 2"/>
          <p:cNvSpPr>
            <a:spLocks noGrp="1"/>
          </p:cNvSpPr>
          <p:nvPr>
            <p:ph type="dt" sz="half" idx="10"/>
          </p:nvPr>
        </p:nvSpPr>
        <p:spPr/>
        <p:txBody>
          <a:bodyPr/>
          <a:lstStyle/>
          <a:p>
            <a:r>
              <a:rPr lang="it-IT" smtClean="0"/>
              <a:t>5 maggio 2022</a:t>
            </a:r>
            <a:endParaRPr lang="en-US" dirty="0"/>
          </a:p>
        </p:txBody>
      </p:sp>
      <p:sp>
        <p:nvSpPr>
          <p:cNvPr id="4" name="Segnaposto piè di pagina 3"/>
          <p:cNvSpPr>
            <a:spLocks noGrp="1"/>
          </p:cNvSpPr>
          <p:nvPr>
            <p:ph type="ftr" sz="quarter" idx="11"/>
          </p:nvPr>
        </p:nvSpPr>
        <p:spPr/>
        <p:txBody>
          <a:bodyPr/>
          <a:lstStyle/>
          <a:p>
            <a:r>
              <a:rPr lang="it-IT" smtClean="0"/>
              <a:t>Presidio della Qualità e UO Off.f</a:t>
            </a:r>
            <a:endParaRPr lang="en-US"/>
          </a:p>
        </p:txBody>
      </p:sp>
      <p:sp>
        <p:nvSpPr>
          <p:cNvPr id="5" name="Segnaposto numero diapositiva 4"/>
          <p:cNvSpPr>
            <a:spLocks noGrp="1"/>
          </p:cNvSpPr>
          <p:nvPr>
            <p:ph type="sldNum" sz="quarter" idx="12"/>
          </p:nvPr>
        </p:nvSpPr>
        <p:spPr/>
        <p:txBody>
          <a:bodyPr/>
          <a:lstStyle/>
          <a:p>
            <a:fld id="{C9E3DD51-94F6-314F-B6AE-1F691EBBCC21}" type="slidenum">
              <a:rPr lang="en-US" smtClean="0"/>
              <a:t>7</a:t>
            </a:fld>
            <a:endParaRPr lang="en-US"/>
          </a:p>
        </p:txBody>
      </p:sp>
      <p:sp>
        <p:nvSpPr>
          <p:cNvPr id="7" name="CasellaDiTesto 6"/>
          <p:cNvSpPr txBox="1"/>
          <p:nvPr/>
        </p:nvSpPr>
        <p:spPr>
          <a:xfrm rot="16200000">
            <a:off x="9942831" y="4454968"/>
            <a:ext cx="2973059" cy="369333"/>
          </a:xfrm>
          <a:prstGeom prst="rect">
            <a:avLst/>
          </a:prstGeom>
          <a:noFill/>
        </p:spPr>
        <p:txBody>
          <a:bodyPr wrap="square" rtlCol="0">
            <a:spAutoFit/>
          </a:bodyPr>
          <a:lstStyle/>
          <a:p>
            <a:pPr algn="ctr"/>
            <a:r>
              <a:rPr lang="it-IT" b="1" dirty="0">
                <a:solidFill>
                  <a:srgbClr val="C00000"/>
                </a:solidFill>
              </a:rPr>
              <a:t>Progettazione del </a:t>
            </a:r>
            <a:r>
              <a:rPr lang="it-IT" b="1" dirty="0" err="1">
                <a:solidFill>
                  <a:srgbClr val="C00000"/>
                </a:solidFill>
              </a:rPr>
              <a:t>CdS</a:t>
            </a:r>
            <a:endParaRPr lang="it-IT" b="1" dirty="0">
              <a:solidFill>
                <a:srgbClr val="C00000"/>
              </a:solidFill>
            </a:endParaRPr>
          </a:p>
        </p:txBody>
      </p:sp>
      <p:sp>
        <p:nvSpPr>
          <p:cNvPr id="8" name="Rettangolo 7"/>
          <p:cNvSpPr/>
          <p:nvPr/>
        </p:nvSpPr>
        <p:spPr>
          <a:xfrm>
            <a:off x="3128681" y="3153105"/>
            <a:ext cx="1251127"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RAD</a:t>
            </a:r>
          </a:p>
        </p:txBody>
      </p:sp>
      <p:sp>
        <p:nvSpPr>
          <p:cNvPr id="10" name="Rettangolo 9"/>
          <p:cNvSpPr/>
          <p:nvPr/>
        </p:nvSpPr>
        <p:spPr>
          <a:xfrm>
            <a:off x="3128680" y="5228898"/>
            <a:ext cx="1251127"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RAD</a:t>
            </a:r>
          </a:p>
        </p:txBody>
      </p:sp>
      <p:sp>
        <p:nvSpPr>
          <p:cNvPr id="11" name="Rettangolo 10"/>
          <p:cNvSpPr/>
          <p:nvPr/>
        </p:nvSpPr>
        <p:spPr>
          <a:xfrm>
            <a:off x="3128681" y="5836916"/>
            <a:ext cx="1251127"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RAD</a:t>
            </a:r>
          </a:p>
        </p:txBody>
      </p:sp>
      <p:sp>
        <p:nvSpPr>
          <p:cNvPr id="9" name="Fumetto 1 8"/>
          <p:cNvSpPr/>
          <p:nvPr/>
        </p:nvSpPr>
        <p:spPr>
          <a:xfrm>
            <a:off x="7470647" y="166784"/>
            <a:ext cx="4614829" cy="2156884"/>
          </a:xfrm>
          <a:prstGeom prst="wedgeRectCallout">
            <a:avLst>
              <a:gd name="adj1" fmla="val -75631"/>
              <a:gd name="adj2" fmla="val 66738"/>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it-IT" dirty="0">
                <a:solidFill>
                  <a:schemeClr val="tx1"/>
                </a:solidFill>
              </a:rPr>
              <a:t>Quadri «</a:t>
            </a:r>
            <a:r>
              <a:rPr lang="it-IT" b="1" dirty="0">
                <a:ln w="11430"/>
                <a:solidFill>
                  <a:srgbClr val="C00000"/>
                </a:solidFill>
                <a:effectLst>
                  <a:outerShdw blurRad="50800" dist="39000" dir="5460000" algn="tl">
                    <a:srgbClr val="000000">
                      <a:alpha val="38000"/>
                    </a:srgbClr>
                  </a:outerShdw>
                </a:effectLst>
              </a:rPr>
              <a:t>RAD</a:t>
            </a:r>
            <a:r>
              <a:rPr lang="it-IT" dirty="0">
                <a:solidFill>
                  <a:schemeClr val="tx1"/>
                </a:solidFill>
              </a:rPr>
              <a:t>» </a:t>
            </a:r>
          </a:p>
          <a:p>
            <a:pPr marL="285750" indent="-285750">
              <a:buFont typeface="Arial" panose="020B0604020202020204" pitchFamily="34" charset="0"/>
              <a:buChar char="•"/>
            </a:pPr>
            <a:r>
              <a:rPr lang="it-IT" dirty="0">
                <a:solidFill>
                  <a:schemeClr val="tx1"/>
                </a:solidFill>
              </a:rPr>
              <a:t>relativi all’ordinamento didattico </a:t>
            </a:r>
          </a:p>
          <a:p>
            <a:pPr marL="285750" indent="-285750">
              <a:buFont typeface="Arial" panose="020B0604020202020204" pitchFamily="34" charset="0"/>
              <a:buChar char="•"/>
            </a:pPr>
            <a:r>
              <a:rPr lang="it-IT" dirty="0">
                <a:solidFill>
                  <a:schemeClr val="tx1"/>
                </a:solidFill>
              </a:rPr>
              <a:t>non modificabili senza modifica di ordinamento. </a:t>
            </a:r>
          </a:p>
          <a:p>
            <a:r>
              <a:rPr lang="it-IT" b="1" dirty="0">
                <a:solidFill>
                  <a:schemeClr val="tx1"/>
                </a:solidFill>
              </a:rPr>
              <a:t>Quadri a compilazione annuale (maggio/giugno e settembre) sono NON RAD</a:t>
            </a:r>
          </a:p>
        </p:txBody>
      </p:sp>
      <p:sp>
        <p:nvSpPr>
          <p:cNvPr id="12" name="Rettangolo 11">
            <a:extLst>
              <a:ext uri="{FF2B5EF4-FFF2-40B4-BE49-F238E27FC236}">
                <a16:creationId xmlns:a16="http://schemas.microsoft.com/office/drawing/2014/main" id="{B876BC0D-B548-D740-A212-06257D31F9D5}"/>
              </a:ext>
            </a:extLst>
          </p:cNvPr>
          <p:cNvSpPr/>
          <p:nvPr/>
        </p:nvSpPr>
        <p:spPr>
          <a:xfrm>
            <a:off x="640068" y="2605359"/>
            <a:ext cx="2359610" cy="3416320"/>
          </a:xfrm>
          <a:prstGeom prst="rect">
            <a:avLst/>
          </a:prstGeom>
        </p:spPr>
        <p:txBody>
          <a:bodyPr wrap="square">
            <a:spAutoFit/>
          </a:bodyPr>
          <a:lstStyle/>
          <a:p>
            <a:pPr algn="ctr"/>
            <a:r>
              <a:rPr lang="it-IT" sz="3600" dirty="0">
                <a:solidFill>
                  <a:prstClr val="black"/>
                </a:solidFill>
              </a:rPr>
              <a:t>1 quadro</a:t>
            </a:r>
            <a:br>
              <a:rPr lang="it-IT" sz="3600" dirty="0">
                <a:solidFill>
                  <a:prstClr val="black"/>
                </a:solidFill>
              </a:rPr>
            </a:br>
            <a:r>
              <a:rPr lang="it-IT" sz="3600" dirty="0">
                <a:solidFill>
                  <a:prstClr val="black"/>
                </a:solidFill>
              </a:rPr>
              <a:t>= </a:t>
            </a:r>
            <a:br>
              <a:rPr lang="it-IT" sz="3600" dirty="0">
                <a:solidFill>
                  <a:prstClr val="black"/>
                </a:solidFill>
              </a:rPr>
            </a:br>
            <a:r>
              <a:rPr lang="it-IT" sz="3600" dirty="0">
                <a:solidFill>
                  <a:prstClr val="black"/>
                </a:solidFill>
              </a:rPr>
              <a:t>1 macro-processo gestione </a:t>
            </a:r>
            <a:r>
              <a:rPr lang="it-IT" sz="3600" dirty="0" err="1">
                <a:solidFill>
                  <a:prstClr val="black"/>
                </a:solidFill>
              </a:rPr>
              <a:t>CdS</a:t>
            </a:r>
            <a:endParaRPr lang="it-IT" sz="3600" dirty="0">
              <a:solidFill>
                <a:prstClr val="black"/>
              </a:solidFill>
            </a:endParaRPr>
          </a:p>
        </p:txBody>
      </p:sp>
    </p:spTree>
    <p:extLst>
      <p:ext uri="{BB962C8B-B14F-4D97-AF65-F5344CB8AC3E}">
        <p14:creationId xmlns:p14="http://schemas.microsoft.com/office/powerpoint/2010/main" val="347542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p:cNvSpPr txBox="1">
            <a:spLocks/>
          </p:cNvSpPr>
          <p:nvPr/>
        </p:nvSpPr>
        <p:spPr>
          <a:xfrm>
            <a:off x="1569876" y="1417641"/>
            <a:ext cx="8640927" cy="4708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dirty="0">
                <a:solidFill>
                  <a:prstClr val="black"/>
                </a:solidFill>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951" y="1417641"/>
            <a:ext cx="6962775"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data 2"/>
          <p:cNvSpPr>
            <a:spLocks noGrp="1"/>
          </p:cNvSpPr>
          <p:nvPr>
            <p:ph type="dt" sz="half" idx="10"/>
          </p:nvPr>
        </p:nvSpPr>
        <p:spPr/>
        <p:txBody>
          <a:bodyPr/>
          <a:lstStyle/>
          <a:p>
            <a:r>
              <a:rPr lang="it-IT" smtClean="0"/>
              <a:t>5 maggio 2022</a:t>
            </a:r>
            <a:endParaRPr lang="en-US" dirty="0"/>
          </a:p>
        </p:txBody>
      </p:sp>
      <p:sp>
        <p:nvSpPr>
          <p:cNvPr id="4" name="Segnaposto piè di pagina 3"/>
          <p:cNvSpPr>
            <a:spLocks noGrp="1"/>
          </p:cNvSpPr>
          <p:nvPr>
            <p:ph type="ftr" sz="quarter" idx="11"/>
          </p:nvPr>
        </p:nvSpPr>
        <p:spPr/>
        <p:txBody>
          <a:bodyPr/>
          <a:lstStyle/>
          <a:p>
            <a:r>
              <a:rPr lang="it-IT" smtClean="0"/>
              <a:t>Presidio della Qualità e UO Off.f</a:t>
            </a:r>
            <a:endParaRPr lang="en-US"/>
          </a:p>
        </p:txBody>
      </p:sp>
      <p:sp>
        <p:nvSpPr>
          <p:cNvPr id="5" name="Segnaposto numero diapositiva 4"/>
          <p:cNvSpPr>
            <a:spLocks noGrp="1"/>
          </p:cNvSpPr>
          <p:nvPr>
            <p:ph type="sldNum" sz="quarter" idx="12"/>
          </p:nvPr>
        </p:nvSpPr>
        <p:spPr/>
        <p:txBody>
          <a:bodyPr/>
          <a:lstStyle/>
          <a:p>
            <a:fld id="{C9E3DD51-94F6-314F-B6AE-1F691EBBCC21}" type="slidenum">
              <a:rPr lang="en-US" smtClean="0"/>
              <a:t>8</a:t>
            </a:fld>
            <a:endParaRPr lang="en-US"/>
          </a:p>
        </p:txBody>
      </p:sp>
      <p:sp>
        <p:nvSpPr>
          <p:cNvPr id="8" name="CasellaDiTesto 7"/>
          <p:cNvSpPr txBox="1"/>
          <p:nvPr/>
        </p:nvSpPr>
        <p:spPr>
          <a:xfrm>
            <a:off x="9554290" y="2938727"/>
            <a:ext cx="2637710" cy="646331"/>
          </a:xfrm>
          <a:prstGeom prst="rect">
            <a:avLst/>
          </a:prstGeom>
          <a:noFill/>
        </p:spPr>
        <p:txBody>
          <a:bodyPr wrap="square" rtlCol="0">
            <a:spAutoFit/>
          </a:bodyPr>
          <a:lstStyle/>
          <a:p>
            <a:pPr algn="ctr"/>
            <a:r>
              <a:rPr lang="it-IT" b="1" dirty="0">
                <a:solidFill>
                  <a:srgbClr val="C00000"/>
                </a:solidFill>
              </a:rPr>
              <a:t>Progettazione</a:t>
            </a:r>
            <a:br>
              <a:rPr lang="it-IT" b="1" dirty="0">
                <a:solidFill>
                  <a:srgbClr val="C00000"/>
                </a:solidFill>
              </a:rPr>
            </a:br>
            <a:r>
              <a:rPr lang="it-IT" b="1" dirty="0">
                <a:solidFill>
                  <a:srgbClr val="C00000"/>
                </a:solidFill>
              </a:rPr>
              <a:t>del </a:t>
            </a:r>
            <a:r>
              <a:rPr lang="it-IT" b="1" dirty="0" err="1">
                <a:solidFill>
                  <a:srgbClr val="C00000"/>
                </a:solidFill>
              </a:rPr>
              <a:t>CdS</a:t>
            </a:r>
            <a:endParaRPr lang="it-IT" b="1" dirty="0">
              <a:solidFill>
                <a:srgbClr val="C00000"/>
              </a:solidFill>
            </a:endParaRPr>
          </a:p>
        </p:txBody>
      </p:sp>
      <p:sp>
        <p:nvSpPr>
          <p:cNvPr id="9" name="CasellaDiTesto 8"/>
          <p:cNvSpPr txBox="1"/>
          <p:nvPr/>
        </p:nvSpPr>
        <p:spPr>
          <a:xfrm>
            <a:off x="9909999" y="4782603"/>
            <a:ext cx="1443801" cy="923330"/>
          </a:xfrm>
          <a:prstGeom prst="rect">
            <a:avLst/>
          </a:prstGeom>
          <a:noFill/>
        </p:spPr>
        <p:txBody>
          <a:bodyPr wrap="square" rtlCol="0">
            <a:spAutoFit/>
          </a:bodyPr>
          <a:lstStyle/>
          <a:p>
            <a:pPr algn="ctr"/>
            <a:r>
              <a:rPr lang="it-IT" b="1" dirty="0">
                <a:solidFill>
                  <a:srgbClr val="C00000"/>
                </a:solidFill>
              </a:rPr>
              <a:t>Verifica dei risultati raggiunti</a:t>
            </a:r>
          </a:p>
        </p:txBody>
      </p:sp>
      <p:sp>
        <p:nvSpPr>
          <p:cNvPr id="10" name="Rettangolo 9"/>
          <p:cNvSpPr/>
          <p:nvPr/>
        </p:nvSpPr>
        <p:spPr>
          <a:xfrm>
            <a:off x="1347015" y="1314177"/>
            <a:ext cx="1251127"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RAD</a:t>
            </a:r>
          </a:p>
        </p:txBody>
      </p:sp>
      <p:sp>
        <p:nvSpPr>
          <p:cNvPr id="11" name="Rettangolo 10"/>
          <p:cNvSpPr/>
          <p:nvPr/>
        </p:nvSpPr>
        <p:spPr>
          <a:xfrm>
            <a:off x="1355638" y="2280741"/>
            <a:ext cx="1251127"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RAD</a:t>
            </a:r>
          </a:p>
        </p:txBody>
      </p:sp>
      <p:sp>
        <p:nvSpPr>
          <p:cNvPr id="12" name="Rettangolo 11"/>
          <p:cNvSpPr/>
          <p:nvPr/>
        </p:nvSpPr>
        <p:spPr>
          <a:xfrm>
            <a:off x="1347014" y="2795116"/>
            <a:ext cx="1251127"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RAD</a:t>
            </a:r>
          </a:p>
        </p:txBody>
      </p:sp>
      <p:sp>
        <p:nvSpPr>
          <p:cNvPr id="13" name="Rettangolo 12"/>
          <p:cNvSpPr/>
          <p:nvPr/>
        </p:nvSpPr>
        <p:spPr>
          <a:xfrm>
            <a:off x="1347013" y="4782603"/>
            <a:ext cx="1251127"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RAD</a:t>
            </a:r>
          </a:p>
        </p:txBody>
      </p:sp>
      <p:sp>
        <p:nvSpPr>
          <p:cNvPr id="14" name="Parentesi graffa chiusa 13">
            <a:extLst>
              <a:ext uri="{FF2B5EF4-FFF2-40B4-BE49-F238E27FC236}">
                <a16:creationId xmlns:a16="http://schemas.microsoft.com/office/drawing/2014/main" id="{29756FF6-22F1-B643-9149-FEF50CF3C1A3}"/>
              </a:ext>
            </a:extLst>
          </p:cNvPr>
          <p:cNvSpPr/>
          <p:nvPr/>
        </p:nvSpPr>
        <p:spPr>
          <a:xfrm>
            <a:off x="9347699" y="1464185"/>
            <a:ext cx="295710" cy="331841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Rettangolo 14"/>
          <p:cNvSpPr/>
          <p:nvPr/>
        </p:nvSpPr>
        <p:spPr>
          <a:xfrm>
            <a:off x="1347012" y="4225871"/>
            <a:ext cx="1251127"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RAD</a:t>
            </a:r>
          </a:p>
        </p:txBody>
      </p:sp>
    </p:spTree>
    <p:extLst>
      <p:ext uri="{BB962C8B-B14F-4D97-AF65-F5344CB8AC3E}">
        <p14:creationId xmlns:p14="http://schemas.microsoft.com/office/powerpoint/2010/main" val="1306293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p:cNvSpPr txBox="1">
            <a:spLocks/>
          </p:cNvSpPr>
          <p:nvPr/>
        </p:nvSpPr>
        <p:spPr>
          <a:xfrm>
            <a:off x="1569876" y="1417641"/>
            <a:ext cx="8640927" cy="4708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dirty="0">
                <a:solidFill>
                  <a:prstClr val="black"/>
                </a:solidFill>
              </a:rPr>
              <a:t>		</a:t>
            </a:r>
          </a:p>
        </p:txBody>
      </p:sp>
      <p:sp>
        <p:nvSpPr>
          <p:cNvPr id="2" name="Titolo 1"/>
          <p:cNvSpPr>
            <a:spLocks noGrp="1"/>
          </p:cNvSpPr>
          <p:nvPr>
            <p:ph type="title"/>
          </p:nvPr>
        </p:nvSpPr>
        <p:spPr/>
        <p:txBody>
          <a:bodyPr/>
          <a:lstStyle/>
          <a:p>
            <a:endParaRPr lang="it-IT"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586" y="992516"/>
            <a:ext cx="7010400"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data 2"/>
          <p:cNvSpPr>
            <a:spLocks noGrp="1"/>
          </p:cNvSpPr>
          <p:nvPr>
            <p:ph type="dt" sz="half" idx="10"/>
          </p:nvPr>
        </p:nvSpPr>
        <p:spPr/>
        <p:txBody>
          <a:bodyPr/>
          <a:lstStyle/>
          <a:p>
            <a:r>
              <a:rPr lang="it-IT" smtClean="0"/>
              <a:t>5 maggio 2022</a:t>
            </a:r>
            <a:endParaRPr lang="en-US" dirty="0"/>
          </a:p>
        </p:txBody>
      </p:sp>
      <p:sp>
        <p:nvSpPr>
          <p:cNvPr id="4" name="Segnaposto piè di pagina 3"/>
          <p:cNvSpPr>
            <a:spLocks noGrp="1"/>
          </p:cNvSpPr>
          <p:nvPr>
            <p:ph type="ftr" sz="quarter" idx="11"/>
          </p:nvPr>
        </p:nvSpPr>
        <p:spPr/>
        <p:txBody>
          <a:bodyPr/>
          <a:lstStyle/>
          <a:p>
            <a:r>
              <a:rPr lang="it-IT" smtClean="0"/>
              <a:t>Presidio della Qualità e UO Off.f</a:t>
            </a:r>
            <a:endParaRPr lang="en-US"/>
          </a:p>
        </p:txBody>
      </p:sp>
      <p:sp>
        <p:nvSpPr>
          <p:cNvPr id="5" name="Segnaposto numero diapositiva 4"/>
          <p:cNvSpPr>
            <a:spLocks noGrp="1"/>
          </p:cNvSpPr>
          <p:nvPr>
            <p:ph type="sldNum" sz="quarter" idx="12"/>
          </p:nvPr>
        </p:nvSpPr>
        <p:spPr/>
        <p:txBody>
          <a:bodyPr/>
          <a:lstStyle/>
          <a:p>
            <a:fld id="{C9E3DD51-94F6-314F-B6AE-1F691EBBCC21}" type="slidenum">
              <a:rPr lang="en-US" smtClean="0"/>
              <a:t>9</a:t>
            </a:fld>
            <a:endParaRPr lang="en-US"/>
          </a:p>
        </p:txBody>
      </p:sp>
      <p:sp>
        <p:nvSpPr>
          <p:cNvPr id="8" name="CasellaDiTesto 7"/>
          <p:cNvSpPr txBox="1"/>
          <p:nvPr/>
        </p:nvSpPr>
        <p:spPr>
          <a:xfrm>
            <a:off x="9225166" y="2504199"/>
            <a:ext cx="2760226" cy="369335"/>
          </a:xfrm>
          <a:prstGeom prst="rect">
            <a:avLst/>
          </a:prstGeom>
          <a:noFill/>
        </p:spPr>
        <p:txBody>
          <a:bodyPr wrap="square" rtlCol="0">
            <a:spAutoFit/>
          </a:bodyPr>
          <a:lstStyle/>
          <a:p>
            <a:pPr algn="ctr"/>
            <a:r>
              <a:rPr lang="it-IT" b="1" dirty="0">
                <a:solidFill>
                  <a:srgbClr val="C00000"/>
                </a:solidFill>
              </a:rPr>
              <a:t>Erogazione della didattica</a:t>
            </a:r>
          </a:p>
        </p:txBody>
      </p:sp>
      <p:sp>
        <p:nvSpPr>
          <p:cNvPr id="9" name="CasellaDiTesto 8"/>
          <p:cNvSpPr txBox="1"/>
          <p:nvPr/>
        </p:nvSpPr>
        <p:spPr>
          <a:xfrm>
            <a:off x="8822516" y="3996045"/>
            <a:ext cx="3297058" cy="646331"/>
          </a:xfrm>
          <a:prstGeom prst="rect">
            <a:avLst/>
          </a:prstGeom>
          <a:noFill/>
        </p:spPr>
        <p:txBody>
          <a:bodyPr wrap="square" rtlCol="0">
            <a:spAutoFit/>
          </a:bodyPr>
          <a:lstStyle/>
          <a:p>
            <a:pPr algn="ctr"/>
            <a:r>
              <a:rPr lang="it-IT" b="1" dirty="0">
                <a:solidFill>
                  <a:srgbClr val="C00000"/>
                </a:solidFill>
              </a:rPr>
              <a:t>Reclutamento e aggiornamento del personale docente</a:t>
            </a:r>
          </a:p>
        </p:txBody>
      </p:sp>
      <p:sp>
        <p:nvSpPr>
          <p:cNvPr id="10" name="CasellaDiTesto 9"/>
          <p:cNvSpPr txBox="1"/>
          <p:nvPr/>
        </p:nvSpPr>
        <p:spPr>
          <a:xfrm>
            <a:off x="9294778" y="4933441"/>
            <a:ext cx="2423469" cy="646331"/>
          </a:xfrm>
          <a:prstGeom prst="rect">
            <a:avLst/>
          </a:prstGeom>
          <a:noFill/>
        </p:spPr>
        <p:txBody>
          <a:bodyPr wrap="square" rtlCol="0">
            <a:spAutoFit/>
          </a:bodyPr>
          <a:lstStyle/>
          <a:p>
            <a:pPr algn="ctr"/>
            <a:r>
              <a:rPr lang="it-IT" b="1" dirty="0">
                <a:solidFill>
                  <a:srgbClr val="C00000"/>
                </a:solidFill>
              </a:rPr>
              <a:t>Gestione delle strutture</a:t>
            </a:r>
          </a:p>
        </p:txBody>
      </p:sp>
      <p:sp>
        <p:nvSpPr>
          <p:cNvPr id="7" name="Rettangolo 6"/>
          <p:cNvSpPr/>
          <p:nvPr/>
        </p:nvSpPr>
        <p:spPr>
          <a:xfrm>
            <a:off x="3376179" y="3156834"/>
            <a:ext cx="300082"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12" name="Rettangolo 11"/>
          <p:cNvSpPr/>
          <p:nvPr/>
        </p:nvSpPr>
        <p:spPr>
          <a:xfrm>
            <a:off x="3476027" y="3771900"/>
            <a:ext cx="300082"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13" name="Fumetto 1 12"/>
          <p:cNvSpPr/>
          <p:nvPr/>
        </p:nvSpPr>
        <p:spPr>
          <a:xfrm>
            <a:off x="138746" y="4178165"/>
            <a:ext cx="1578986" cy="1948001"/>
          </a:xfrm>
          <a:prstGeom prst="wedgeRectCallout">
            <a:avLst>
              <a:gd name="adj1" fmla="val 47324"/>
              <a:gd name="adj2" fmla="val -82108"/>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it-IT" b="1" dirty="0">
                <a:solidFill>
                  <a:srgbClr val="C00000"/>
                </a:solidFill>
              </a:rPr>
              <a:t>*</a:t>
            </a:r>
            <a:r>
              <a:rPr lang="it-IT" dirty="0">
                <a:solidFill>
                  <a:schemeClr val="tx1"/>
                </a:solidFill>
              </a:rPr>
              <a:t> </a:t>
            </a:r>
            <a:r>
              <a:rPr lang="it-IT" b="1" dirty="0">
                <a:solidFill>
                  <a:schemeClr val="tx1"/>
                </a:solidFill>
              </a:rPr>
              <a:t>Scadenza </a:t>
            </a:r>
            <a:r>
              <a:rPr lang="it-IT" b="1" dirty="0" smtClean="0">
                <a:solidFill>
                  <a:schemeClr val="tx1"/>
                </a:solidFill>
              </a:rPr>
              <a:t>15/02 (t+1)</a:t>
            </a:r>
            <a:endParaRPr lang="it-IT" b="1" dirty="0">
              <a:solidFill>
                <a:schemeClr val="tx1"/>
              </a:solidFill>
            </a:endParaRPr>
          </a:p>
          <a:p>
            <a:endParaRPr lang="it-IT" b="1" dirty="0">
              <a:solidFill>
                <a:schemeClr val="tx1"/>
              </a:solidFill>
            </a:endParaRPr>
          </a:p>
          <a:p>
            <a:r>
              <a:rPr lang="it-IT" b="1" dirty="0">
                <a:solidFill>
                  <a:schemeClr val="tx1"/>
                </a:solidFill>
              </a:rPr>
              <a:t>Altri NON RAD senza * scadenza </a:t>
            </a:r>
            <a:r>
              <a:rPr lang="it-IT" b="1" dirty="0" smtClean="0">
                <a:solidFill>
                  <a:schemeClr val="tx1"/>
                </a:solidFill>
              </a:rPr>
              <a:t>15/06</a:t>
            </a:r>
            <a:endParaRPr lang="it-IT" b="1" dirty="0">
              <a:solidFill>
                <a:schemeClr val="tx1"/>
              </a:solidFill>
            </a:endParaRPr>
          </a:p>
        </p:txBody>
      </p:sp>
      <p:sp>
        <p:nvSpPr>
          <p:cNvPr id="11" name="Parentesi graffa chiusa 10">
            <a:extLst>
              <a:ext uri="{FF2B5EF4-FFF2-40B4-BE49-F238E27FC236}">
                <a16:creationId xmlns:a16="http://schemas.microsoft.com/office/drawing/2014/main" id="{2997D8FD-677B-0E47-9616-F005B80770F9}"/>
              </a:ext>
            </a:extLst>
          </p:cNvPr>
          <p:cNvSpPr/>
          <p:nvPr/>
        </p:nvSpPr>
        <p:spPr>
          <a:xfrm>
            <a:off x="8875986" y="1241853"/>
            <a:ext cx="295710" cy="2754192"/>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Fumetto 1 14"/>
          <p:cNvSpPr/>
          <p:nvPr/>
        </p:nvSpPr>
        <p:spPr>
          <a:xfrm>
            <a:off x="138745" y="2325873"/>
            <a:ext cx="1537959" cy="1012093"/>
          </a:xfrm>
          <a:prstGeom prst="wedgeRectCallout">
            <a:avLst>
              <a:gd name="adj1" fmla="val 63014"/>
              <a:gd name="adj2" fmla="val -60776"/>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it-IT" b="1" dirty="0" smtClean="0">
                <a:solidFill>
                  <a:schemeClr val="tx1"/>
                </a:solidFill>
              </a:rPr>
              <a:t>I </a:t>
            </a:r>
            <a:r>
              <a:rPr lang="it-IT" b="1" dirty="0" err="1" smtClean="0">
                <a:solidFill>
                  <a:schemeClr val="tx1"/>
                </a:solidFill>
              </a:rPr>
              <a:t>sem</a:t>
            </a:r>
            <a:r>
              <a:rPr lang="it-IT" b="1" dirty="0" smtClean="0">
                <a:solidFill>
                  <a:schemeClr val="tx1"/>
                </a:solidFill>
              </a:rPr>
              <a:t>: 15/09 t</a:t>
            </a:r>
          </a:p>
          <a:p>
            <a:r>
              <a:rPr lang="it-IT" b="1" dirty="0" smtClean="0">
                <a:solidFill>
                  <a:schemeClr val="tx1"/>
                </a:solidFill>
              </a:rPr>
              <a:t>II </a:t>
            </a:r>
            <a:r>
              <a:rPr lang="it-IT" b="1" dirty="0" err="1" smtClean="0">
                <a:solidFill>
                  <a:schemeClr val="tx1"/>
                </a:solidFill>
              </a:rPr>
              <a:t>sem</a:t>
            </a:r>
            <a:r>
              <a:rPr lang="it-IT" b="1" dirty="0" smtClean="0">
                <a:solidFill>
                  <a:schemeClr val="tx1"/>
                </a:solidFill>
              </a:rPr>
              <a:t>: 15/02 t+1</a:t>
            </a:r>
            <a:endParaRPr lang="it-IT" b="1" dirty="0">
              <a:solidFill>
                <a:schemeClr val="tx1"/>
              </a:solidFill>
            </a:endParaRPr>
          </a:p>
        </p:txBody>
      </p:sp>
    </p:spTree>
    <p:extLst>
      <p:ext uri="{BB962C8B-B14F-4D97-AF65-F5344CB8AC3E}">
        <p14:creationId xmlns:p14="http://schemas.microsoft.com/office/powerpoint/2010/main" val="193317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3756</Words>
  <Application>Microsoft Office PowerPoint</Application>
  <PresentationFormat>Widescreen</PresentationFormat>
  <Paragraphs>591</Paragraphs>
  <Slides>49</Slides>
  <Notes>49</Notes>
  <HiddenSlides>3</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49</vt:i4>
      </vt:variant>
    </vt:vector>
  </HeadingPairs>
  <TitlesOfParts>
    <vt:vector size="54" baseType="lpstr">
      <vt:lpstr>Arial</vt:lpstr>
      <vt:lpstr>Calibri</vt:lpstr>
      <vt:lpstr>Calibri Light</vt:lpstr>
      <vt:lpstr>Wingdings</vt:lpstr>
      <vt:lpstr>Tema di Office</vt:lpstr>
      <vt:lpstr>La SUA-CdS come base per il processo di AQ del CdS</vt:lpstr>
      <vt:lpstr>Agenda</vt:lpstr>
      <vt:lpstr>SUA-CdS e progettazione CdS in AQ</vt:lpstr>
      <vt:lpstr>SUA-CdS – Perché?</vt:lpstr>
      <vt:lpstr>SUA-CdS</vt:lpstr>
      <vt:lpstr>Assicurazione Qualità della formazione</vt:lpstr>
      <vt:lpstr>SUA-CdS – strumento AQ</vt:lpstr>
      <vt:lpstr>Presentazione standard di PowerPoint</vt:lpstr>
      <vt:lpstr>Presentazione standard di PowerPoint</vt:lpstr>
      <vt:lpstr>Presentazione standard di PowerPoint</vt:lpstr>
      <vt:lpstr>Presentazione standard di PowerPoint</vt:lpstr>
      <vt:lpstr>Presentazione standard di PowerPoint</vt:lpstr>
      <vt:lpstr>Progettazione del CdS</vt:lpstr>
      <vt:lpstr>Progettazione del CdS</vt:lpstr>
      <vt:lpstr>Presentazione standard di PowerPoint</vt:lpstr>
      <vt:lpstr>Processo di progettazione di un CdS</vt:lpstr>
      <vt:lpstr>Indicazioni per la compilazione dei quadri SUA-CdS (sezione «qualità»)</vt:lpstr>
      <vt:lpstr>Dove si trova la SUA-CdS?</vt:lpstr>
      <vt:lpstr>SUA-CdS Sezione «qualità»</vt:lpstr>
      <vt:lpstr>Presentazione standard di PowerPoint</vt:lpstr>
      <vt:lpstr>A. Obiettivi della formazione</vt:lpstr>
      <vt:lpstr>Aspetti di valutazione:</vt:lpstr>
      <vt:lpstr>Profilo professionale</vt:lpstr>
      <vt:lpstr>Requisiti di ammissione</vt:lpstr>
      <vt:lpstr>Aspetti di valutazione:</vt:lpstr>
      <vt:lpstr>Obiettivi specifici</vt:lpstr>
      <vt:lpstr>Risultati di apprendimento attesi</vt:lpstr>
      <vt:lpstr>Presentazione standard di PowerPoint</vt:lpstr>
      <vt:lpstr>Presentazione standard di PowerPoint</vt:lpstr>
      <vt:lpstr>Descrittori di Dublino</vt:lpstr>
      <vt:lpstr>Schema a matrice</vt:lpstr>
      <vt:lpstr>Syllabus del CdS</vt:lpstr>
      <vt:lpstr>Anticipazione della revisione Syllabus 22/23</vt:lpstr>
      <vt:lpstr>Prova finale</vt:lpstr>
      <vt:lpstr>Aspetti di valutazione:</vt:lpstr>
      <vt:lpstr>B. Esperienza dello studente</vt:lpstr>
      <vt:lpstr>Presentazione standard di PowerPoint</vt:lpstr>
      <vt:lpstr>Esperienza dello studente (UO didattiche)</vt:lpstr>
      <vt:lpstr>B5 – Servizi di contesto</vt:lpstr>
      <vt:lpstr>Da compilare entro 15/09</vt:lpstr>
      <vt:lpstr>D. Organizzazione e gestione della AQ</vt:lpstr>
      <vt:lpstr>Presentazione standard di PowerPoint</vt:lpstr>
      <vt:lpstr>Presentazione standard di PowerPoint</vt:lpstr>
      <vt:lpstr>Presentazione standard di PowerPoint</vt:lpstr>
      <vt:lpstr>Presentazione standard di PowerPoint</vt:lpstr>
      <vt:lpstr>Presentazione standard di PowerPoint</vt:lpstr>
      <vt:lpstr>Tempi, flussi informativi e responsabilità</vt:lpstr>
      <vt:lpstr>Calendario sulla Progettazione e gestione annuale della didattica:</vt:lpstr>
      <vt:lpstr>Ricordare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SUA-CdS come base per il processo di AQ del CdS</dc:title>
  <dc:creator>Graziano Pravadelli</dc:creator>
  <cp:lastModifiedBy>Laura Mion</cp:lastModifiedBy>
  <cp:revision>20</cp:revision>
  <dcterms:created xsi:type="dcterms:W3CDTF">2020-05-15T09:31:01Z</dcterms:created>
  <dcterms:modified xsi:type="dcterms:W3CDTF">2022-05-05T15:20:40Z</dcterms:modified>
</cp:coreProperties>
</file>