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6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25E2A-B2B4-0F8F-0BC9-E4D8BCB12A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349202-AF25-4649-58E2-D16B50CA87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8CFE1C-0086-420B-E5DA-1F24FF5EC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F1DE-F1CC-2E41-A972-F56DB9FF7521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3FF78A-AD1C-609F-4B67-29CF98FC3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F9F1AE-EDB5-DDB8-CF44-C6006F632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97CE1-E37C-3F4F-8E14-5AB2E1362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01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FD07B-F1EF-B1C2-F6BD-5FE6B45BD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5D7F4-69CA-3FF0-DC82-A8ED3DDBCF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8B1314-DA65-9524-32DF-474F1952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F1DE-F1CC-2E41-A972-F56DB9FF7521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2CCF3-184E-ED95-5A8E-A9E0BF350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FD118E-611B-8514-6A02-E8B310FED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97CE1-E37C-3F4F-8E14-5AB2E1362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886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1C2CC-EBEE-C884-520A-1194B8474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666736-9DFD-A129-043B-D2ED268742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CF4DB-7F25-E060-D104-FB3D79F97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F1DE-F1CC-2E41-A972-F56DB9FF7521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5D3D-C977-04BB-BDC6-6083BB60D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2D3042-AFF7-6ADC-57B5-524D180C2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97CE1-E37C-3F4F-8E14-5AB2E1362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665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CCAB1-D353-0F62-DD90-8CF1E547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7512E-DF1A-CC87-2996-1A017D13A6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303C79-FBFE-E03F-651A-957EF0C91E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B627D9-F9FC-0025-647C-5E525260E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F1DE-F1CC-2E41-A972-F56DB9FF7521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8A0B64-C0EF-AAF4-2B19-AA937B44F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22E6D7-0A02-9C83-933E-9C292ABB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97CE1-E37C-3F4F-8E14-5AB2E1362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888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48D96-3EE4-88C0-D864-C2BBE7C79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3A65A1-51F1-FD68-5B06-535CBEFDF7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A57F36-743F-1435-B3E2-86CA91F7C6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B1598E-4D61-F9BA-FA60-5019DBFE93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4FCA03-B15B-3F4D-C4B4-F7B89E31C7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60C6A-9181-F4B0-5B5D-5B8BD99B4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F1DE-F1CC-2E41-A972-F56DB9FF7521}" type="datetimeFigureOut">
              <a:rPr lang="en-US" smtClean="0"/>
              <a:t>9/28/26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6EB1D8-BF11-A6BA-B156-93BEF6C40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D1A87A-0818-F16D-5640-917BDE71E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97CE1-E37C-3F4F-8E14-5AB2E1362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80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BCA2E-A1D1-5765-FE0E-F7101B2A3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1A4E4F-1C3A-8301-1EF5-A2180027D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F1DE-F1CC-2E41-A972-F56DB9FF7521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AF858C-AEAC-9D03-6ACC-ECC23E24E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97E806-8575-C3C7-AAB6-7A507879C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97CE1-E37C-3F4F-8E14-5AB2E1362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520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1A3866-53B3-51D1-DF16-9DAF67467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F1DE-F1CC-2E41-A972-F56DB9FF7521}" type="datetimeFigureOut">
              <a:rPr lang="en-US" smtClean="0"/>
              <a:t>9/28/26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CBC104-6271-4C58-FBDF-0FC5C47BA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C5D999-4888-2452-63DB-0C83EBA1C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97CE1-E37C-3F4F-8E14-5AB2E1362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807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90C2F-786A-CADC-FF87-6EE686CEF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B8080-4B9F-B372-1B91-20314C69AD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F896E2-FE16-0341-1F4C-B5E53992A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1E5F56-96E0-DD12-FC94-F4B8213C6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F1DE-F1CC-2E41-A972-F56DB9FF7521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24689E-8585-7749-C091-D714823D6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F8726A-7C68-61D9-C486-22D0D5318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97CE1-E37C-3F4F-8E14-5AB2E1362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11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04841-2B77-DF38-B410-9FD271D7D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03AF46-6786-EAB7-5B38-29C16B1636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D7CB58-F400-C98A-2857-D74AF6B626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C84F9F-F141-7914-B760-E89677347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F1DE-F1CC-2E41-A972-F56DB9FF7521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B022FC-8AFB-459D-8420-A78957110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409E9D-D052-AE0C-EFC7-0C01FCCF2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97CE1-E37C-3F4F-8E14-5AB2E1362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972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0A8C3-A927-84EB-9DA9-EEA756035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FF6474-5D2B-E3C8-7317-3A158322D1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3C647D-C0A6-015E-C9A7-29FB19809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F1DE-F1CC-2E41-A972-F56DB9FF7521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4F3A0-E589-E46B-88C7-189F04F50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70012-8C3D-9F33-0079-695ACCF4C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97CE1-E37C-3F4F-8E14-5AB2E1362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225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937FB6-827D-D66A-C45B-8DB689609B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E2D166-D35B-BAAF-DBDA-93994F359D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B8B255-27C9-F16B-3242-69298C5DE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F1DE-F1CC-2E41-A972-F56DB9FF7521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300002-FF4D-3627-5FD5-1418509E4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3203C1-2197-4436-066A-5EA7D1FC3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97CE1-E37C-3F4F-8E14-5AB2E1362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2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90DEBB-874C-385A-31C6-3FAFCC987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58B7D8-BC3F-E96F-03D4-F24B9DE0F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0DDE60-6353-F477-7C80-D8EA849D17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D6F1DE-F1CC-2E41-A972-F56DB9FF7521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310A9-478A-848A-53A7-12F16146A8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7EEBB-B1AA-9919-1FCC-27F79DCE0D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97CE1-E37C-3F4F-8E14-5AB2E1362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933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file:////Users/lucia/Library/Group%20Containers/UBF8T346G9.ms/WebArchiveCopyPasteTempFiles/com.microsoft.Word/images%3fq=tbnANd9GcSXbM1rqCP_JLHTZ0dQI4Lln5X5XCvPNxMttQgu5-YEHQ&amp;s=10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D96FDFD-4E42-4A06-B8B5-768A1DB9C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40256A-E362-1EE8-01B3-D4F137DBA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40" y="-69779"/>
            <a:ext cx="7488195" cy="1906863"/>
          </a:xfrm>
        </p:spPr>
        <p:txBody>
          <a:bodyPr anchor="b">
            <a:normAutofit/>
          </a:bodyPr>
          <a:lstStyle/>
          <a:p>
            <a:r>
              <a:rPr lang="en-US" sz="3400" dirty="0"/>
              <a:t>PhD Day – Macro area </a:t>
            </a:r>
            <a:r>
              <a:rPr lang="en-US" sz="3400" dirty="0" err="1"/>
              <a:t>scienze</a:t>
            </a:r>
            <a:r>
              <a:rPr lang="en-US" sz="3400" dirty="0"/>
              <a:t> </a:t>
            </a:r>
            <a:r>
              <a:rPr lang="en-US" sz="3400" dirty="0" err="1"/>
              <a:t>della</a:t>
            </a:r>
            <a:r>
              <a:rPr lang="en-US" sz="3400" dirty="0"/>
              <a:t> Vita e </a:t>
            </a:r>
            <a:r>
              <a:rPr lang="en-US" sz="3400" dirty="0" err="1"/>
              <a:t>della</a:t>
            </a:r>
            <a:r>
              <a:rPr lang="en-US" sz="3400" dirty="0"/>
              <a:t> Salute- 10 </a:t>
            </a:r>
            <a:r>
              <a:rPr lang="en-US" sz="3400" dirty="0" err="1"/>
              <a:t>ottobre</a:t>
            </a:r>
            <a:r>
              <a:rPr lang="en-US" sz="3400" dirty="0"/>
              <a:t> 2026- </a:t>
            </a:r>
            <a:br>
              <a:rPr lang="en-US" sz="3400" dirty="0"/>
            </a:br>
            <a:r>
              <a:rPr lang="en-US" sz="3400" dirty="0"/>
              <a:t>2 </a:t>
            </a:r>
            <a:r>
              <a:rPr lang="en-US" sz="3400" dirty="0" err="1"/>
              <a:t>edizione</a:t>
            </a:r>
            <a:endParaRPr lang="en-US" sz="3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246E1-E0F1-89CA-E3EC-974B941DAD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365" y="1962731"/>
            <a:ext cx="5906111" cy="476962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2026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presso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aula magna </a:t>
            </a:r>
            <a:r>
              <a:rPr lang="en-US" sz="1600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Silos di Ponente, Polo Santa Marta, </a:t>
            </a:r>
            <a:r>
              <a:rPr lang="en-US" sz="1600" b="1" i="0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sz="1600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terra’ la 2 </a:t>
            </a:r>
            <a:r>
              <a:rPr lang="en-US" sz="1600" b="1" i="0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edizione</a:t>
            </a:r>
            <a:r>
              <a:rPr lang="en-US" sz="1600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del PhD day </a:t>
            </a:r>
            <a:r>
              <a:rPr lang="en-US" sz="1600" b="1" i="0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US" sz="1600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macro area in </a:t>
            </a:r>
            <a:r>
              <a:rPr lang="en-US" sz="1600" b="1" i="0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Scienze</a:t>
            </a:r>
            <a:r>
              <a:rPr lang="en-US" sz="1600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0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US" sz="1600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Vita e </a:t>
            </a:r>
            <a:r>
              <a:rPr lang="en-US" sz="1600" b="1" i="0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US" sz="1600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salute. </a:t>
            </a:r>
            <a:r>
              <a:rPr lang="en-US" sz="16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lang="en-US" sz="1600" b="0" i="0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tratta</a:t>
            </a:r>
            <a:r>
              <a:rPr lang="en-US" sz="16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600" b="0" i="0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giornata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organizzata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sinergia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/le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dottorandi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/e 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li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vede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protagonist/e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nel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presentare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loro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progetti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ricerca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in un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clima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di intense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scambio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scientifico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e  di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interazione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aperta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all’incontro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realta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’ diverse. </a:t>
            </a:r>
          </a:p>
          <a:p>
            <a:pPr marL="0" indent="0"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giornata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prevede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gli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interventi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di due 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esperti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fama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internazionale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Il primo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relatore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e’  </a:t>
            </a:r>
            <a:r>
              <a:rPr lang="en-US" sz="1600" b="1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Peter J. Murray </a:t>
            </a:r>
            <a:r>
              <a:rPr lang="en-US" sz="16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del</a:t>
            </a:r>
            <a:r>
              <a:rPr lang="en-US" sz="1600" b="1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sz="16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Max-Planck </a:t>
            </a:r>
            <a:r>
              <a:rPr lang="en-US" sz="1600" dirty="0" err="1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Insitute</a:t>
            </a:r>
            <a:r>
              <a:rPr lang="en-US" sz="16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sz="1600" dirty="0" err="1"/>
              <a:t>che</a:t>
            </a:r>
            <a:r>
              <a:rPr lang="en-US" sz="1600" dirty="0"/>
              <a:t> studia come il </a:t>
            </a:r>
            <a:r>
              <a:rPr lang="en-US" sz="1600" dirty="0" err="1"/>
              <a:t>metabolismo</a:t>
            </a:r>
            <a:r>
              <a:rPr lang="en-US" sz="1600" dirty="0"/>
              <a:t> </a:t>
            </a:r>
            <a:r>
              <a:rPr lang="en-US" sz="1600" dirty="0" err="1"/>
              <a:t>influenzi</a:t>
            </a:r>
            <a:r>
              <a:rPr lang="en-US" sz="1600" dirty="0"/>
              <a:t> le </a:t>
            </a:r>
            <a:r>
              <a:rPr lang="en-US" sz="1600" dirty="0" err="1"/>
              <a:t>difese</a:t>
            </a:r>
            <a:r>
              <a:rPr lang="en-US" sz="1600" dirty="0"/>
              <a:t> </a:t>
            </a:r>
            <a:r>
              <a:rPr lang="en-US" sz="1600" dirty="0" err="1"/>
              <a:t>immunitarie</a:t>
            </a:r>
            <a:r>
              <a:rPr lang="en-US" sz="1600" dirty="0"/>
              <a:t> in </a:t>
            </a:r>
            <a:r>
              <a:rPr lang="en-US" sz="1600" dirty="0" err="1"/>
              <a:t>malattie</a:t>
            </a:r>
            <a:r>
              <a:rPr lang="en-US" sz="1600" dirty="0"/>
              <a:t> come il </a:t>
            </a:r>
            <a:r>
              <a:rPr lang="en-US" sz="1600" dirty="0" err="1"/>
              <a:t>cancro</a:t>
            </a:r>
            <a:r>
              <a:rPr lang="en-US" sz="1600" dirty="0"/>
              <a:t> e le </a:t>
            </a:r>
            <a:r>
              <a:rPr lang="en-US" sz="1600" dirty="0" err="1"/>
              <a:t>infezioni</a:t>
            </a:r>
            <a:r>
              <a:rPr lang="en-US" sz="1600" dirty="0"/>
              <a:t>.</a:t>
            </a:r>
            <a:r>
              <a:rPr lang="en-US" sz="16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La </a:t>
            </a:r>
            <a:r>
              <a:rPr lang="en-US" sz="1600" dirty="0" err="1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relazione</a:t>
            </a:r>
            <a:r>
              <a:rPr lang="en-US" sz="16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di</a:t>
            </a:r>
            <a:r>
              <a:rPr lang="en-US" sz="1600" b="1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Peter J. Murray </a:t>
            </a:r>
            <a:r>
              <a:rPr lang="en-US" sz="1600" b="1" dirty="0" err="1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si</a:t>
            </a:r>
            <a:r>
              <a:rPr lang="en-US" sz="1600" b="1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sz="1600" b="1" dirty="0" err="1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intitola</a:t>
            </a:r>
            <a:r>
              <a:rPr lang="en-US" sz="1600" b="1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sz="1600" b="1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“ Un </a:t>
            </a:r>
            <a:r>
              <a:rPr lang="en-US" sz="1600" b="1" dirty="0" err="1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viaggio</a:t>
            </a:r>
            <a:r>
              <a:rPr lang="en-US" sz="1600" b="1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sz="1600" b="1" dirty="0" err="1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scientifico</a:t>
            </a:r>
            <a:r>
              <a:rPr lang="en-US" sz="1600" b="1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sz="1600" b="1" dirty="0" err="1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attraverso</a:t>
            </a:r>
            <a:r>
              <a:rPr lang="en-US" sz="1600" b="1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3 </a:t>
            </a:r>
            <a:r>
              <a:rPr lang="en-US" sz="1600" b="1" dirty="0" err="1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continenti</a:t>
            </a:r>
            <a:r>
              <a:rPr lang="en-US" sz="1600" b="1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” </a:t>
            </a:r>
            <a:r>
              <a:rPr lang="en-US" sz="16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(</a:t>
            </a:r>
            <a:r>
              <a:rPr lang="en-US" sz="16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 scientific journey across three continents).</a:t>
            </a:r>
            <a:r>
              <a:rPr lang="en-US" sz="16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sz="16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Il secondo </a:t>
            </a:r>
            <a:r>
              <a:rPr lang="en-US" sz="1600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relatore</a:t>
            </a:r>
            <a:r>
              <a:rPr lang="en-US" sz="16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16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e’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Tobias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Degsell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former curator del Nobel Prize Museum (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Svezia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 e’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tra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piu’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richiesti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divulgatori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nell’ambito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scientifico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collabora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enti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ed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universita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internazionali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Il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titolo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suo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intervento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e’ “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Sbloccare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la vera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eccellenza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oltre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l’individuo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” (</a:t>
            </a:r>
            <a:r>
              <a:rPr lang="en-US" sz="16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Unlocking True Excellence - Beyond the Individual).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1" descr="File:UniversitàVerona.svg - Wikipedia">
            <a:extLst>
              <a:ext uri="{FF2B5EF4-FFF2-40B4-BE49-F238E27FC236}">
                <a16:creationId xmlns:a16="http://schemas.microsoft.com/office/drawing/2014/main" id="{03116FE6-FFF8-E755-E6C6-3FF07145D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74" r="-2" b="5704"/>
          <a:stretch>
            <a:fillRect/>
          </a:stretch>
        </p:blipFill>
        <p:spPr bwMode="auto">
          <a:xfrm>
            <a:off x="8452968" y="3681465"/>
            <a:ext cx="3747932" cy="3176541"/>
          </a:xfrm>
          <a:custGeom>
            <a:avLst/>
            <a:gdLst/>
            <a:ahLst/>
            <a:cxnLst/>
            <a:rect l="l" t="t" r="r" b="b"/>
            <a:pathLst>
              <a:path w="3747932" h="3176541">
                <a:moveTo>
                  <a:pt x="3239865" y="21"/>
                </a:moveTo>
                <a:cubicBezTo>
                  <a:pt x="3261821" y="112"/>
                  <a:pt x="3278837" y="498"/>
                  <a:pt x="3290337" y="938"/>
                </a:cubicBezTo>
                <a:cubicBezTo>
                  <a:pt x="3401766" y="5376"/>
                  <a:pt x="3510165" y="23128"/>
                  <a:pt x="3616543" y="49449"/>
                </a:cubicBezTo>
                <a:lnTo>
                  <a:pt x="3747932" y="87091"/>
                </a:lnTo>
                <a:lnTo>
                  <a:pt x="3747932" y="3176541"/>
                </a:lnTo>
                <a:lnTo>
                  <a:pt x="401358" y="3176541"/>
                </a:lnTo>
                <a:lnTo>
                  <a:pt x="398780" y="3136258"/>
                </a:lnTo>
                <a:cubicBezTo>
                  <a:pt x="400956" y="3079023"/>
                  <a:pt x="437945" y="3052703"/>
                  <a:pt x="483325" y="3030665"/>
                </a:cubicBezTo>
                <a:cubicBezTo>
                  <a:pt x="498866" y="3023015"/>
                  <a:pt x="520932" y="3023320"/>
                  <a:pt x="526840" y="2999447"/>
                </a:cubicBezTo>
                <a:cubicBezTo>
                  <a:pt x="501352" y="2976798"/>
                  <a:pt x="470270" y="2995161"/>
                  <a:pt x="442916" y="2988735"/>
                </a:cubicBezTo>
                <a:cubicBezTo>
                  <a:pt x="420228" y="2983533"/>
                  <a:pt x="382618" y="2986286"/>
                  <a:pt x="413701" y="2944662"/>
                </a:cubicBezTo>
                <a:cubicBezTo>
                  <a:pt x="422716" y="2932726"/>
                  <a:pt x="412147" y="2923542"/>
                  <a:pt x="400645" y="2922625"/>
                </a:cubicBezTo>
                <a:cubicBezTo>
                  <a:pt x="308644" y="2913137"/>
                  <a:pt x="350915" y="2828968"/>
                  <a:pt x="321386" y="2784590"/>
                </a:cubicBezTo>
                <a:cubicBezTo>
                  <a:pt x="313307" y="2772348"/>
                  <a:pt x="322010" y="2751230"/>
                  <a:pt x="334753" y="2746027"/>
                </a:cubicBezTo>
                <a:cubicBezTo>
                  <a:pt x="416187" y="2711746"/>
                  <a:pt x="427377" y="2630027"/>
                  <a:pt x="466852" y="2559632"/>
                </a:cubicBezTo>
                <a:cubicBezTo>
                  <a:pt x="423957" y="2531782"/>
                  <a:pt x="372673" y="2525661"/>
                  <a:pt x="326361" y="2507602"/>
                </a:cubicBezTo>
                <a:cubicBezTo>
                  <a:pt x="278183" y="2488626"/>
                  <a:pt x="278183" y="2474547"/>
                  <a:pt x="317968" y="2419457"/>
                </a:cubicBezTo>
                <a:cubicBezTo>
                  <a:pt x="214465" y="2407519"/>
                  <a:pt x="214465" y="2407519"/>
                  <a:pt x="246479" y="2320903"/>
                </a:cubicBezTo>
                <a:cubicBezTo>
                  <a:pt x="159758" y="2312945"/>
                  <a:pt x="102570" y="2271933"/>
                  <a:pt x="89205" y="2182255"/>
                </a:cubicBezTo>
                <a:cubicBezTo>
                  <a:pt x="82677" y="2138795"/>
                  <a:pt x="43514" y="2118290"/>
                  <a:pt x="0" y="2089213"/>
                </a:cubicBezTo>
                <a:cubicBezTo>
                  <a:pt x="54081" y="2061053"/>
                  <a:pt x="90759" y="2002290"/>
                  <a:pt x="153855" y="2064423"/>
                </a:cubicBezTo>
                <a:cubicBezTo>
                  <a:pt x="176855" y="2087070"/>
                  <a:pt x="174683" y="2058300"/>
                  <a:pt x="177788" y="2050037"/>
                </a:cubicBezTo>
                <a:cubicBezTo>
                  <a:pt x="185247" y="2029838"/>
                  <a:pt x="169707" y="2016369"/>
                  <a:pt x="159450" y="2001067"/>
                </a:cubicBezTo>
                <a:cubicBezTo>
                  <a:pt x="149504" y="1985763"/>
                  <a:pt x="137691" y="1969543"/>
                  <a:pt x="134895" y="1952400"/>
                </a:cubicBezTo>
                <a:cubicBezTo>
                  <a:pt x="133031" y="1940465"/>
                  <a:pt x="142044" y="1923021"/>
                  <a:pt x="151990" y="1914144"/>
                </a:cubicBezTo>
                <a:cubicBezTo>
                  <a:pt x="204209" y="1867316"/>
                  <a:pt x="173127" y="1762030"/>
                  <a:pt x="271969" y="1748562"/>
                </a:cubicBezTo>
                <a:cubicBezTo>
                  <a:pt x="316415" y="1742443"/>
                  <a:pt x="337860" y="1703878"/>
                  <a:pt x="370497" y="1682760"/>
                </a:cubicBezTo>
                <a:cubicBezTo>
                  <a:pt x="483946" y="1608999"/>
                  <a:pt x="559787" y="1514119"/>
                  <a:pt x="594908" y="1383735"/>
                </a:cubicBezTo>
                <a:cubicBezTo>
                  <a:pt x="604543" y="1347620"/>
                  <a:pt x="641532" y="1318542"/>
                  <a:pt x="665465" y="1286713"/>
                </a:cubicBezTo>
                <a:cubicBezTo>
                  <a:pt x="653963" y="1263452"/>
                  <a:pt x="591178" y="1313647"/>
                  <a:pt x="613246" y="1252435"/>
                </a:cubicBezTo>
                <a:cubicBezTo>
                  <a:pt x="630030" y="1206524"/>
                  <a:pt x="672925" y="1178060"/>
                  <a:pt x="713332" y="1150820"/>
                </a:cubicBezTo>
                <a:cubicBezTo>
                  <a:pt x="759333" y="1119908"/>
                  <a:pt x="810307" y="1095117"/>
                  <a:pt x="831133" y="1037883"/>
                </a:cubicBezTo>
                <a:cubicBezTo>
                  <a:pt x="835485" y="1025640"/>
                  <a:pt x="849470" y="1012785"/>
                  <a:pt x="861903" y="1007887"/>
                </a:cubicBezTo>
                <a:cubicBezTo>
                  <a:pt x="1469751" y="63584"/>
                  <a:pt x="2910527" y="-1353"/>
                  <a:pt x="3239865" y="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058CC1-A501-C5F4-FEF5-2EB16B7010A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15" r="4" b="4"/>
          <a:stretch>
            <a:fillRect/>
          </a:stretch>
        </p:blipFill>
        <p:spPr>
          <a:xfrm>
            <a:off x="5781335" y="2423550"/>
            <a:ext cx="3458367" cy="3476265"/>
          </a:xfrm>
          <a:custGeom>
            <a:avLst/>
            <a:gdLst/>
            <a:ahLst/>
            <a:cxnLst/>
            <a:rect l="l" t="t" r="r" b="b"/>
            <a:pathLst>
              <a:path w="3458367" h="3476265">
                <a:moveTo>
                  <a:pt x="549716" y="15"/>
                </a:moveTo>
                <a:cubicBezTo>
                  <a:pt x="557611" y="271"/>
                  <a:pt x="565778" y="3856"/>
                  <a:pt x="573176" y="4995"/>
                </a:cubicBezTo>
                <a:cubicBezTo>
                  <a:pt x="736504" y="30493"/>
                  <a:pt x="899830" y="58040"/>
                  <a:pt x="1063336" y="82398"/>
                </a:cubicBezTo>
                <a:cubicBezTo>
                  <a:pt x="1216195" y="105163"/>
                  <a:pt x="1370136" y="110398"/>
                  <a:pt x="1523717" y="122237"/>
                </a:cubicBezTo>
                <a:cubicBezTo>
                  <a:pt x="1709602" y="136580"/>
                  <a:pt x="1895127" y="156841"/>
                  <a:pt x="2079929" y="188711"/>
                </a:cubicBezTo>
                <a:cubicBezTo>
                  <a:pt x="2208244" y="211023"/>
                  <a:pt x="2337823" y="226502"/>
                  <a:pt x="2467943" y="208745"/>
                </a:cubicBezTo>
                <a:cubicBezTo>
                  <a:pt x="2474439" y="207834"/>
                  <a:pt x="2481839" y="204876"/>
                  <a:pt x="2487253" y="207834"/>
                </a:cubicBezTo>
                <a:cubicBezTo>
                  <a:pt x="2550419" y="241073"/>
                  <a:pt x="2619357" y="217168"/>
                  <a:pt x="2684869" y="238113"/>
                </a:cubicBezTo>
                <a:cubicBezTo>
                  <a:pt x="2668085" y="318930"/>
                  <a:pt x="2596077" y="312327"/>
                  <a:pt x="2555471" y="368331"/>
                </a:cubicBezTo>
                <a:cubicBezTo>
                  <a:pt x="2621704" y="390639"/>
                  <a:pt x="2681259" y="413178"/>
                  <a:pt x="2741717" y="430023"/>
                </a:cubicBezTo>
                <a:cubicBezTo>
                  <a:pt x="2805785" y="447780"/>
                  <a:pt x="2860106" y="495816"/>
                  <a:pt x="2922728" y="517216"/>
                </a:cubicBezTo>
                <a:cubicBezTo>
                  <a:pt x="2936085" y="521769"/>
                  <a:pt x="2952146" y="537704"/>
                  <a:pt x="2956838" y="553184"/>
                </a:cubicBezTo>
                <a:cubicBezTo>
                  <a:pt x="2971997" y="603269"/>
                  <a:pt x="3274647" y="743732"/>
                  <a:pt x="3238914" y="788350"/>
                </a:cubicBezTo>
                <a:cubicBezTo>
                  <a:pt x="3224116" y="806791"/>
                  <a:pt x="3204986" y="819994"/>
                  <a:pt x="3184953" y="838207"/>
                </a:cubicBezTo>
                <a:cubicBezTo>
                  <a:pt x="3215093" y="872582"/>
                  <a:pt x="3249020" y="887608"/>
                  <a:pt x="3285115" y="897852"/>
                </a:cubicBezTo>
                <a:cubicBezTo>
                  <a:pt x="3295944" y="901039"/>
                  <a:pt x="3306591" y="907413"/>
                  <a:pt x="3307674" y="922894"/>
                </a:cubicBezTo>
                <a:cubicBezTo>
                  <a:pt x="3308757" y="939056"/>
                  <a:pt x="3297748" y="945429"/>
                  <a:pt x="3288544" y="952944"/>
                </a:cubicBezTo>
                <a:cubicBezTo>
                  <a:pt x="3275731" y="963415"/>
                  <a:pt x="3263278" y="972523"/>
                  <a:pt x="3247036" y="973888"/>
                </a:cubicBezTo>
                <a:cubicBezTo>
                  <a:pt x="3220325" y="975937"/>
                  <a:pt x="3207513" y="1005076"/>
                  <a:pt x="3191993" y="1026930"/>
                </a:cubicBezTo>
                <a:cubicBezTo>
                  <a:pt x="3183330" y="1039224"/>
                  <a:pt x="3178998" y="1064037"/>
                  <a:pt x="3194157" y="1068363"/>
                </a:cubicBezTo>
                <a:cubicBezTo>
                  <a:pt x="3230613" y="1078837"/>
                  <a:pt x="3227725" y="1109114"/>
                  <a:pt x="3226824" y="1143489"/>
                </a:cubicBezTo>
                <a:cubicBezTo>
                  <a:pt x="3225560" y="1186061"/>
                  <a:pt x="3204083" y="1205638"/>
                  <a:pt x="3177734" y="1222030"/>
                </a:cubicBezTo>
                <a:cubicBezTo>
                  <a:pt x="3168711" y="1227720"/>
                  <a:pt x="3155898" y="1227493"/>
                  <a:pt x="3152469" y="1245250"/>
                </a:cubicBezTo>
                <a:cubicBezTo>
                  <a:pt x="3167267" y="1262097"/>
                  <a:pt x="3185314" y="1248439"/>
                  <a:pt x="3201197" y="1253218"/>
                </a:cubicBezTo>
                <a:cubicBezTo>
                  <a:pt x="3214370" y="1257088"/>
                  <a:pt x="3236208" y="1255040"/>
                  <a:pt x="3218160" y="1286000"/>
                </a:cubicBezTo>
                <a:cubicBezTo>
                  <a:pt x="3212926" y="1294878"/>
                  <a:pt x="3219062" y="1301709"/>
                  <a:pt x="3225741" y="1302392"/>
                </a:cubicBezTo>
                <a:cubicBezTo>
                  <a:pt x="3279159" y="1309449"/>
                  <a:pt x="3254615" y="1372054"/>
                  <a:pt x="3271761" y="1405063"/>
                </a:cubicBezTo>
                <a:cubicBezTo>
                  <a:pt x="3276452" y="1414169"/>
                  <a:pt x="3271399" y="1429877"/>
                  <a:pt x="3263999" y="1433747"/>
                </a:cubicBezTo>
                <a:cubicBezTo>
                  <a:pt x="3216716" y="1459245"/>
                  <a:pt x="3210220" y="1520028"/>
                  <a:pt x="3187299" y="1572389"/>
                </a:cubicBezTo>
                <a:cubicBezTo>
                  <a:pt x="3212205" y="1593104"/>
                  <a:pt x="3241982" y="1597657"/>
                  <a:pt x="3268872" y="1611089"/>
                </a:cubicBezTo>
                <a:cubicBezTo>
                  <a:pt x="3296846" y="1625204"/>
                  <a:pt x="3296846" y="1635676"/>
                  <a:pt x="3273746" y="1676653"/>
                </a:cubicBezTo>
                <a:cubicBezTo>
                  <a:pt x="3333842" y="1685532"/>
                  <a:pt x="3333842" y="1685532"/>
                  <a:pt x="3315254" y="1749957"/>
                </a:cubicBezTo>
                <a:cubicBezTo>
                  <a:pt x="3365607" y="1755877"/>
                  <a:pt x="3398812" y="1786382"/>
                  <a:pt x="3406572" y="1853085"/>
                </a:cubicBezTo>
                <a:cubicBezTo>
                  <a:pt x="3410362" y="1885411"/>
                  <a:pt x="3433101" y="1900663"/>
                  <a:pt x="3458367" y="1922291"/>
                </a:cubicBezTo>
                <a:cubicBezTo>
                  <a:pt x="3426966" y="1943236"/>
                  <a:pt x="3405669" y="1986945"/>
                  <a:pt x="3369034" y="1940730"/>
                </a:cubicBezTo>
                <a:cubicBezTo>
                  <a:pt x="3355680" y="1923885"/>
                  <a:pt x="3356941" y="1945284"/>
                  <a:pt x="3355138" y="1951430"/>
                </a:cubicBezTo>
                <a:cubicBezTo>
                  <a:pt x="3350807" y="1966455"/>
                  <a:pt x="3359830" y="1976472"/>
                  <a:pt x="3365786" y="1987854"/>
                </a:cubicBezTo>
                <a:cubicBezTo>
                  <a:pt x="3371561" y="1999237"/>
                  <a:pt x="3378420" y="2011302"/>
                  <a:pt x="3380043" y="2024054"/>
                </a:cubicBezTo>
                <a:cubicBezTo>
                  <a:pt x="3381125" y="2032931"/>
                  <a:pt x="3375892" y="2045905"/>
                  <a:pt x="3370117" y="2052509"/>
                </a:cubicBezTo>
                <a:cubicBezTo>
                  <a:pt x="3339797" y="2087340"/>
                  <a:pt x="3357844" y="2165652"/>
                  <a:pt x="3300454" y="2175670"/>
                </a:cubicBezTo>
                <a:cubicBezTo>
                  <a:pt x="3274647" y="2180221"/>
                  <a:pt x="3262195" y="2208906"/>
                  <a:pt x="3243246" y="2224614"/>
                </a:cubicBezTo>
                <a:cubicBezTo>
                  <a:pt x="3177374" y="2279478"/>
                  <a:pt x="3133338" y="2350051"/>
                  <a:pt x="3112946" y="2447031"/>
                </a:cubicBezTo>
                <a:cubicBezTo>
                  <a:pt x="3107352" y="2473894"/>
                  <a:pt x="3085875" y="2495522"/>
                  <a:pt x="3071979" y="2519197"/>
                </a:cubicBezTo>
                <a:cubicBezTo>
                  <a:pt x="3078657" y="2536499"/>
                  <a:pt x="3115112" y="2499164"/>
                  <a:pt x="3102298" y="2544694"/>
                </a:cubicBezTo>
                <a:cubicBezTo>
                  <a:pt x="3092553" y="2578843"/>
                  <a:pt x="3067647" y="2600014"/>
                  <a:pt x="3044185" y="2620276"/>
                </a:cubicBezTo>
                <a:cubicBezTo>
                  <a:pt x="3017476" y="2643268"/>
                  <a:pt x="2987879" y="2661708"/>
                  <a:pt x="2975787" y="2704279"/>
                </a:cubicBezTo>
                <a:cubicBezTo>
                  <a:pt x="2973260" y="2713386"/>
                  <a:pt x="2965140" y="2722947"/>
                  <a:pt x="2957921" y="2726591"/>
                </a:cubicBezTo>
                <a:cubicBezTo>
                  <a:pt x="2581458" y="3475797"/>
                  <a:pt x="1654740" y="3480805"/>
                  <a:pt x="1547901" y="3475568"/>
                </a:cubicBezTo>
                <a:cubicBezTo>
                  <a:pt x="1418503" y="3468966"/>
                  <a:pt x="1296143" y="3422753"/>
                  <a:pt x="1176132" y="3365156"/>
                </a:cubicBezTo>
                <a:cubicBezTo>
                  <a:pt x="1125418" y="3340797"/>
                  <a:pt x="1078316" y="3306195"/>
                  <a:pt x="1029045" y="3279332"/>
                </a:cubicBezTo>
                <a:cubicBezTo>
                  <a:pt x="961009" y="3242223"/>
                  <a:pt x="908492" y="3171424"/>
                  <a:pt x="840634" y="3141601"/>
                </a:cubicBezTo>
                <a:cubicBezTo>
                  <a:pt x="770793" y="3110867"/>
                  <a:pt x="711057" y="3054638"/>
                  <a:pt x="639229" y="3030734"/>
                </a:cubicBezTo>
                <a:cubicBezTo>
                  <a:pt x="601330" y="3017985"/>
                  <a:pt x="564695" y="2994993"/>
                  <a:pt x="570649" y="2929200"/>
                </a:cubicBezTo>
                <a:cubicBezTo>
                  <a:pt x="572274" y="2910532"/>
                  <a:pt x="562349" y="2895282"/>
                  <a:pt x="546647" y="2900745"/>
                </a:cubicBezTo>
                <a:cubicBezTo>
                  <a:pt x="516690" y="2910989"/>
                  <a:pt x="503154" y="2883898"/>
                  <a:pt x="486550" y="2863636"/>
                </a:cubicBezTo>
                <a:cubicBezTo>
                  <a:pt x="456953" y="2827667"/>
                  <a:pt x="428801" y="2789422"/>
                  <a:pt x="381697" y="2783503"/>
                </a:cubicBezTo>
                <a:cubicBezTo>
                  <a:pt x="390720" y="2755272"/>
                  <a:pt x="406060" y="2759371"/>
                  <a:pt x="420137" y="2765290"/>
                </a:cubicBezTo>
                <a:cubicBezTo>
                  <a:pt x="457133" y="2780772"/>
                  <a:pt x="493769" y="2798300"/>
                  <a:pt x="530765" y="2813781"/>
                </a:cubicBezTo>
                <a:cubicBezTo>
                  <a:pt x="554948" y="2823799"/>
                  <a:pt x="578952" y="2837912"/>
                  <a:pt x="611257" y="2826755"/>
                </a:cubicBezTo>
                <a:cubicBezTo>
                  <a:pt x="583463" y="2769843"/>
                  <a:pt x="536180" y="2759598"/>
                  <a:pt x="497920" y="2742071"/>
                </a:cubicBezTo>
                <a:cubicBezTo>
                  <a:pt x="450096" y="2719988"/>
                  <a:pt x="421942" y="2678326"/>
                  <a:pt x="388193" y="2631885"/>
                </a:cubicBezTo>
                <a:cubicBezTo>
                  <a:pt x="423386" y="2620730"/>
                  <a:pt x="445223" y="2654879"/>
                  <a:pt x="472834" y="2653056"/>
                </a:cubicBezTo>
                <a:cubicBezTo>
                  <a:pt x="474279" y="2647140"/>
                  <a:pt x="476804" y="2638488"/>
                  <a:pt x="476444" y="2638259"/>
                </a:cubicBezTo>
                <a:cubicBezTo>
                  <a:pt x="431326" y="2612763"/>
                  <a:pt x="410211" y="2564956"/>
                  <a:pt x="403173" y="2507131"/>
                </a:cubicBezTo>
                <a:cubicBezTo>
                  <a:pt x="399563" y="2477310"/>
                  <a:pt x="383140" y="2467976"/>
                  <a:pt x="366897" y="2454316"/>
                </a:cubicBezTo>
                <a:cubicBezTo>
                  <a:pt x="310230" y="2405826"/>
                  <a:pt x="250314" y="2361890"/>
                  <a:pt x="203752" y="2295188"/>
                </a:cubicBezTo>
                <a:cubicBezTo>
                  <a:pt x="257532" y="2304066"/>
                  <a:pt x="300665" y="2347547"/>
                  <a:pt x="358597" y="2366215"/>
                </a:cubicBezTo>
                <a:cubicBezTo>
                  <a:pt x="312577" y="2292910"/>
                  <a:pt x="253020" y="2255803"/>
                  <a:pt x="198698" y="2211409"/>
                </a:cubicBezTo>
                <a:cubicBezTo>
                  <a:pt x="173974" y="2191149"/>
                  <a:pt x="151055" y="2165197"/>
                  <a:pt x="121097" y="2154269"/>
                </a:cubicBezTo>
                <a:cubicBezTo>
                  <a:pt x="110448" y="2150400"/>
                  <a:pt x="92943" y="2142204"/>
                  <a:pt x="101425" y="2120577"/>
                </a:cubicBezTo>
                <a:cubicBezTo>
                  <a:pt x="108643" y="2102593"/>
                  <a:pt x="122900" y="2108055"/>
                  <a:pt x="135895" y="2113292"/>
                </a:cubicBezTo>
                <a:cubicBezTo>
                  <a:pt x="167116" y="2126269"/>
                  <a:pt x="199421" y="2126495"/>
                  <a:pt x="241652" y="2126269"/>
                </a:cubicBezTo>
                <a:cubicBezTo>
                  <a:pt x="206279" y="2066851"/>
                  <a:pt x="141489" y="2084608"/>
                  <a:pt x="111170" y="2022231"/>
                </a:cubicBezTo>
                <a:cubicBezTo>
                  <a:pt x="149069" y="2011302"/>
                  <a:pt x="178305" y="2033841"/>
                  <a:pt x="208987" y="2038166"/>
                </a:cubicBezTo>
                <a:cubicBezTo>
                  <a:pt x="236777" y="2042036"/>
                  <a:pt x="243636" y="2031565"/>
                  <a:pt x="237139" y="1997188"/>
                </a:cubicBezTo>
                <a:cubicBezTo>
                  <a:pt x="227034" y="1943690"/>
                  <a:pt x="242193" y="1916371"/>
                  <a:pt x="282618" y="1930941"/>
                </a:cubicBezTo>
                <a:cubicBezTo>
                  <a:pt x="320155" y="1944601"/>
                  <a:pt x="324125" y="1924568"/>
                  <a:pt x="314019" y="1894062"/>
                </a:cubicBezTo>
                <a:cubicBezTo>
                  <a:pt x="299582" y="1849671"/>
                  <a:pt x="316004" y="1815295"/>
                  <a:pt x="327194" y="1777960"/>
                </a:cubicBezTo>
                <a:cubicBezTo>
                  <a:pt x="344339" y="1721045"/>
                  <a:pt x="337121" y="1693272"/>
                  <a:pt x="300123" y="1650929"/>
                </a:cubicBezTo>
                <a:cubicBezTo>
                  <a:pt x="279370" y="1627251"/>
                  <a:pt x="256992" y="1607219"/>
                  <a:pt x="226852" y="1586731"/>
                </a:cubicBezTo>
                <a:cubicBezTo>
                  <a:pt x="296334" y="1575576"/>
                  <a:pt x="223423" y="1538013"/>
                  <a:pt x="247968" y="1514564"/>
                </a:cubicBezTo>
                <a:cubicBezTo>
                  <a:pt x="297056" y="1505003"/>
                  <a:pt x="337121" y="1579673"/>
                  <a:pt x="403895" y="1558274"/>
                </a:cubicBezTo>
                <a:cubicBezTo>
                  <a:pt x="321420" y="1493619"/>
                  <a:pt x="230281" y="1472448"/>
                  <a:pt x="170546" y="1386396"/>
                </a:cubicBezTo>
                <a:cubicBezTo>
                  <a:pt x="184261" y="1366817"/>
                  <a:pt x="197977" y="1385030"/>
                  <a:pt x="209707" y="1377746"/>
                </a:cubicBezTo>
                <a:cubicBezTo>
                  <a:pt x="209346" y="1373192"/>
                  <a:pt x="210250" y="1366362"/>
                  <a:pt x="208083" y="1364314"/>
                </a:cubicBezTo>
                <a:cubicBezTo>
                  <a:pt x="163508" y="1317416"/>
                  <a:pt x="162784" y="1316279"/>
                  <a:pt x="210610" y="1281675"/>
                </a:cubicBezTo>
                <a:cubicBezTo>
                  <a:pt x="227394" y="1269609"/>
                  <a:pt x="225950" y="1258909"/>
                  <a:pt x="217108" y="1243657"/>
                </a:cubicBezTo>
                <a:cubicBezTo>
                  <a:pt x="210790" y="1232957"/>
                  <a:pt x="203211" y="1223395"/>
                  <a:pt x="206820" y="1199947"/>
                </a:cubicBezTo>
                <a:cubicBezTo>
                  <a:pt x="232988" y="1229998"/>
                  <a:pt x="359499" y="1220208"/>
                  <a:pt x="381877" y="1217021"/>
                </a:cubicBezTo>
                <a:cubicBezTo>
                  <a:pt x="406963" y="1213607"/>
                  <a:pt x="431688" y="1199037"/>
                  <a:pt x="458035" y="1207003"/>
                </a:cubicBezTo>
                <a:cubicBezTo>
                  <a:pt x="479150" y="1213381"/>
                  <a:pt x="576966" y="1275073"/>
                  <a:pt x="590863" y="1204273"/>
                </a:cubicBezTo>
                <a:cubicBezTo>
                  <a:pt x="591585" y="1200858"/>
                  <a:pt x="631107" y="1208826"/>
                  <a:pt x="652403" y="1212696"/>
                </a:cubicBezTo>
                <a:cubicBezTo>
                  <a:pt x="671172" y="1215883"/>
                  <a:pt x="692288" y="1229998"/>
                  <a:pt x="704920" y="1201769"/>
                </a:cubicBezTo>
                <a:cubicBezTo>
                  <a:pt x="712320" y="1185150"/>
                  <a:pt x="681820" y="1153051"/>
                  <a:pt x="654569" y="1150320"/>
                </a:cubicBezTo>
                <a:cubicBezTo>
                  <a:pt x="630926" y="1147814"/>
                  <a:pt x="606202" y="1144172"/>
                  <a:pt x="583643" y="1151001"/>
                </a:cubicBezTo>
                <a:cubicBezTo>
                  <a:pt x="555852" y="1159198"/>
                  <a:pt x="540873" y="1145995"/>
                  <a:pt x="533111" y="1117538"/>
                </a:cubicBezTo>
                <a:cubicBezTo>
                  <a:pt x="524450" y="1086122"/>
                  <a:pt x="507845" y="1071550"/>
                  <a:pt x="484926" y="1056980"/>
                </a:cubicBezTo>
                <a:cubicBezTo>
                  <a:pt x="429340" y="1021696"/>
                  <a:pt x="375921" y="980946"/>
                  <a:pt x="314922" y="960456"/>
                </a:cubicBezTo>
                <a:cubicBezTo>
                  <a:pt x="302830" y="956358"/>
                  <a:pt x="289476" y="950894"/>
                  <a:pt x="283881" y="923805"/>
                </a:cubicBezTo>
                <a:cubicBezTo>
                  <a:pt x="449013" y="964326"/>
                  <a:pt x="599526" y="1069958"/>
                  <a:pt x="769890" y="1063811"/>
                </a:cubicBezTo>
                <a:cubicBezTo>
                  <a:pt x="723329" y="1030346"/>
                  <a:pt x="669369" y="1028524"/>
                  <a:pt x="619738" y="1005076"/>
                </a:cubicBezTo>
                <a:cubicBezTo>
                  <a:pt x="654930" y="987546"/>
                  <a:pt x="687956" y="1005759"/>
                  <a:pt x="721344" y="1015777"/>
                </a:cubicBezTo>
                <a:cubicBezTo>
                  <a:pt x="749317" y="1023970"/>
                  <a:pt x="774583" y="1025337"/>
                  <a:pt x="777650" y="976393"/>
                </a:cubicBezTo>
                <a:cubicBezTo>
                  <a:pt x="776566" y="973205"/>
                  <a:pt x="776747" y="969107"/>
                  <a:pt x="776929" y="965238"/>
                </a:cubicBezTo>
                <a:cubicBezTo>
                  <a:pt x="767542" y="944976"/>
                  <a:pt x="752926" y="934504"/>
                  <a:pt x="735601" y="928584"/>
                </a:cubicBezTo>
                <a:cubicBezTo>
                  <a:pt x="725133" y="924942"/>
                  <a:pt x="711237" y="919478"/>
                  <a:pt x="711416" y="904909"/>
                </a:cubicBezTo>
                <a:cubicBezTo>
                  <a:pt x="711958" y="850955"/>
                  <a:pt x="678571" y="835246"/>
                  <a:pt x="645185" y="819539"/>
                </a:cubicBezTo>
                <a:cubicBezTo>
                  <a:pt x="663773" y="792676"/>
                  <a:pt x="678391" y="812481"/>
                  <a:pt x="692468" y="810433"/>
                </a:cubicBezTo>
                <a:cubicBezTo>
                  <a:pt x="701672" y="809067"/>
                  <a:pt x="709973" y="806563"/>
                  <a:pt x="709973" y="792676"/>
                </a:cubicBezTo>
                <a:cubicBezTo>
                  <a:pt x="710154" y="781065"/>
                  <a:pt x="705822" y="767861"/>
                  <a:pt x="696799" y="767635"/>
                </a:cubicBezTo>
                <a:cubicBezTo>
                  <a:pt x="640312" y="765585"/>
                  <a:pt x="609090" y="690914"/>
                  <a:pt x="550437" y="690687"/>
                </a:cubicBezTo>
                <a:cubicBezTo>
                  <a:pt x="515425" y="690687"/>
                  <a:pt x="568666" y="648572"/>
                  <a:pt x="539068" y="631042"/>
                </a:cubicBezTo>
                <a:cubicBezTo>
                  <a:pt x="532570" y="627171"/>
                  <a:pt x="556032" y="621254"/>
                  <a:pt x="566500" y="622164"/>
                </a:cubicBezTo>
                <a:cubicBezTo>
                  <a:pt x="576786" y="623074"/>
                  <a:pt x="585990" y="634229"/>
                  <a:pt x="598443" y="626261"/>
                </a:cubicBezTo>
                <a:cubicBezTo>
                  <a:pt x="605300" y="597806"/>
                  <a:pt x="587615" y="587332"/>
                  <a:pt x="572996" y="579365"/>
                </a:cubicBezTo>
                <a:cubicBezTo>
                  <a:pt x="539247" y="560925"/>
                  <a:pt x="506402" y="538615"/>
                  <a:pt x="469405" y="532013"/>
                </a:cubicBezTo>
                <a:cubicBezTo>
                  <a:pt x="456232" y="529737"/>
                  <a:pt x="488355" y="499231"/>
                  <a:pt x="494671" y="488532"/>
                </a:cubicBezTo>
                <a:cubicBezTo>
                  <a:pt x="345782" y="376071"/>
                  <a:pt x="166756" y="381762"/>
                  <a:pt x="0" y="290928"/>
                </a:cubicBezTo>
                <a:cubicBezTo>
                  <a:pt x="36817" y="273173"/>
                  <a:pt x="63887" y="286148"/>
                  <a:pt x="88973" y="288880"/>
                </a:cubicBezTo>
                <a:cubicBezTo>
                  <a:pt x="151595" y="295708"/>
                  <a:pt x="213498" y="309822"/>
                  <a:pt x="275940" y="318246"/>
                </a:cubicBezTo>
                <a:cubicBezTo>
                  <a:pt x="306620" y="322344"/>
                  <a:pt x="335134" y="337824"/>
                  <a:pt x="369424" y="313239"/>
                </a:cubicBezTo>
                <a:cubicBezTo>
                  <a:pt x="392343" y="296847"/>
                  <a:pt x="428980" y="314604"/>
                  <a:pt x="457133" y="329174"/>
                </a:cubicBezTo>
                <a:cubicBezTo>
                  <a:pt x="480414" y="341238"/>
                  <a:pt x="502612" y="344425"/>
                  <a:pt x="533474" y="329174"/>
                </a:cubicBezTo>
                <a:cubicBezTo>
                  <a:pt x="505501" y="319841"/>
                  <a:pt x="484023" y="311645"/>
                  <a:pt x="462006" y="305953"/>
                </a:cubicBezTo>
                <a:cubicBezTo>
                  <a:pt x="444501" y="301400"/>
                  <a:pt x="486189" y="282960"/>
                  <a:pt x="507484" y="285237"/>
                </a:cubicBezTo>
                <a:cubicBezTo>
                  <a:pt x="537263" y="288423"/>
                  <a:pt x="520479" y="276586"/>
                  <a:pt x="515425" y="260195"/>
                </a:cubicBezTo>
                <a:cubicBezTo>
                  <a:pt x="510012" y="242665"/>
                  <a:pt x="526074" y="237203"/>
                  <a:pt x="536180" y="240844"/>
                </a:cubicBezTo>
                <a:cubicBezTo>
                  <a:pt x="574980" y="255187"/>
                  <a:pt x="613602" y="229917"/>
                  <a:pt x="653668" y="250407"/>
                </a:cubicBezTo>
                <a:cubicBezTo>
                  <a:pt x="643561" y="199867"/>
                  <a:pt x="621723" y="177784"/>
                  <a:pt x="576064" y="170726"/>
                </a:cubicBezTo>
                <a:cubicBezTo>
                  <a:pt x="558919" y="167996"/>
                  <a:pt x="541053" y="172093"/>
                  <a:pt x="526254" y="157522"/>
                </a:cubicBezTo>
                <a:cubicBezTo>
                  <a:pt x="517771" y="149101"/>
                  <a:pt x="508207" y="139084"/>
                  <a:pt x="514884" y="123603"/>
                </a:cubicBezTo>
                <a:cubicBezTo>
                  <a:pt x="519577" y="112674"/>
                  <a:pt x="529684" y="112674"/>
                  <a:pt x="537985" y="116318"/>
                </a:cubicBezTo>
                <a:cubicBezTo>
                  <a:pt x="575162" y="132483"/>
                  <a:pt x="613963" y="138400"/>
                  <a:pt x="652764" y="144320"/>
                </a:cubicBezTo>
                <a:cubicBezTo>
                  <a:pt x="658720" y="145230"/>
                  <a:pt x="665397" y="148191"/>
                  <a:pt x="672075" y="133164"/>
                </a:cubicBezTo>
                <a:cubicBezTo>
                  <a:pt x="599526" y="108805"/>
                  <a:pt x="530585" y="74202"/>
                  <a:pt x="456051" y="60770"/>
                </a:cubicBezTo>
                <a:cubicBezTo>
                  <a:pt x="457133" y="54397"/>
                  <a:pt x="458215" y="48022"/>
                  <a:pt x="459299" y="41649"/>
                </a:cubicBezTo>
                <a:cubicBezTo>
                  <a:pt x="517591" y="50753"/>
                  <a:pt x="575884" y="59859"/>
                  <a:pt x="649515" y="71243"/>
                </a:cubicBezTo>
                <a:cubicBezTo>
                  <a:pt x="604218" y="35045"/>
                  <a:pt x="561446" y="47111"/>
                  <a:pt x="527879" y="15013"/>
                </a:cubicBezTo>
                <a:cubicBezTo>
                  <a:pt x="534195" y="2833"/>
                  <a:pt x="541820" y="-241"/>
                  <a:pt x="549716" y="15"/>
                </a:cubicBezTo>
                <a:close/>
              </a:path>
            </a:pathLst>
          </a:custGeom>
        </p:spPr>
      </p:pic>
      <p:pic>
        <p:nvPicPr>
          <p:cNvPr id="10" name="Picture 9" descr="A person standing in front of a large stone structure&#10;&#10;Description automatically generated">
            <a:extLst>
              <a:ext uri="{FF2B5EF4-FFF2-40B4-BE49-F238E27FC236}">
                <a16:creationId xmlns:a16="http://schemas.microsoft.com/office/drawing/2014/main" id="{7E45FB7E-8130-D790-6A85-045D452A533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3268" r="-3" b="10515"/>
          <a:stretch>
            <a:fillRect/>
          </a:stretch>
        </p:blipFill>
        <p:spPr>
          <a:xfrm>
            <a:off x="7621024" y="-5"/>
            <a:ext cx="4579876" cy="3536502"/>
          </a:xfrm>
          <a:custGeom>
            <a:avLst/>
            <a:gdLst/>
            <a:ahLst/>
            <a:cxnLst/>
            <a:rect l="l" t="t" r="r" b="b"/>
            <a:pathLst>
              <a:path w="4579876" h="3536502">
                <a:moveTo>
                  <a:pt x="457312" y="0"/>
                </a:moveTo>
                <a:lnTo>
                  <a:pt x="4579876" y="0"/>
                </a:lnTo>
                <a:lnTo>
                  <a:pt x="4579876" y="3057029"/>
                </a:lnTo>
                <a:lnTo>
                  <a:pt x="4508441" y="3086568"/>
                </a:lnTo>
                <a:cubicBezTo>
                  <a:pt x="4391572" y="3126663"/>
                  <a:pt x="4301124" y="3221848"/>
                  <a:pt x="4183947" y="3271738"/>
                </a:cubicBezTo>
                <a:cubicBezTo>
                  <a:pt x="4099090" y="3307854"/>
                  <a:pt x="4017967" y="3354374"/>
                  <a:pt x="3930625" y="3387123"/>
                </a:cubicBezTo>
                <a:cubicBezTo>
                  <a:pt x="3723932" y="3464557"/>
                  <a:pt x="3513195" y="3526689"/>
                  <a:pt x="3290337" y="3535564"/>
                </a:cubicBezTo>
                <a:cubicBezTo>
                  <a:pt x="3106332" y="3542605"/>
                  <a:pt x="1510274" y="3535872"/>
                  <a:pt x="861903" y="2528615"/>
                </a:cubicBezTo>
                <a:cubicBezTo>
                  <a:pt x="849470" y="2523717"/>
                  <a:pt x="835485" y="2510862"/>
                  <a:pt x="831133" y="2498619"/>
                </a:cubicBezTo>
                <a:cubicBezTo>
                  <a:pt x="810307" y="2441385"/>
                  <a:pt x="759333" y="2416594"/>
                  <a:pt x="713333" y="2385682"/>
                </a:cubicBezTo>
                <a:cubicBezTo>
                  <a:pt x="672925" y="2358442"/>
                  <a:pt x="630030" y="2329978"/>
                  <a:pt x="613246" y="2284067"/>
                </a:cubicBezTo>
                <a:cubicBezTo>
                  <a:pt x="591179" y="2222855"/>
                  <a:pt x="653963" y="2273050"/>
                  <a:pt x="665465" y="2249789"/>
                </a:cubicBezTo>
                <a:cubicBezTo>
                  <a:pt x="641532" y="2217960"/>
                  <a:pt x="604543" y="2188882"/>
                  <a:pt x="594908" y="2152767"/>
                </a:cubicBezTo>
                <a:cubicBezTo>
                  <a:pt x="559787" y="2022383"/>
                  <a:pt x="483946" y="1927503"/>
                  <a:pt x="370497" y="1853742"/>
                </a:cubicBezTo>
                <a:cubicBezTo>
                  <a:pt x="337861" y="1832624"/>
                  <a:pt x="316415" y="1794059"/>
                  <a:pt x="271969" y="1787940"/>
                </a:cubicBezTo>
                <a:cubicBezTo>
                  <a:pt x="173127" y="1774472"/>
                  <a:pt x="204209" y="1669186"/>
                  <a:pt x="151990" y="1622358"/>
                </a:cubicBezTo>
                <a:cubicBezTo>
                  <a:pt x="142044" y="1613481"/>
                  <a:pt x="133031" y="1596037"/>
                  <a:pt x="134895" y="1584102"/>
                </a:cubicBezTo>
                <a:cubicBezTo>
                  <a:pt x="137691" y="1566959"/>
                  <a:pt x="149504" y="1550739"/>
                  <a:pt x="159450" y="1535435"/>
                </a:cubicBezTo>
                <a:cubicBezTo>
                  <a:pt x="169708" y="1520133"/>
                  <a:pt x="185247" y="1506664"/>
                  <a:pt x="177788" y="1486465"/>
                </a:cubicBezTo>
                <a:cubicBezTo>
                  <a:pt x="174683" y="1478202"/>
                  <a:pt x="176855" y="1449432"/>
                  <a:pt x="153856" y="1472079"/>
                </a:cubicBezTo>
                <a:cubicBezTo>
                  <a:pt x="90760" y="1534212"/>
                  <a:pt x="54082" y="1475449"/>
                  <a:pt x="0" y="1447289"/>
                </a:cubicBezTo>
                <a:cubicBezTo>
                  <a:pt x="43515" y="1418212"/>
                  <a:pt x="82677" y="1397707"/>
                  <a:pt x="89205" y="1354247"/>
                </a:cubicBezTo>
                <a:cubicBezTo>
                  <a:pt x="102570" y="1264569"/>
                  <a:pt x="159758" y="1223557"/>
                  <a:pt x="246479" y="1215599"/>
                </a:cubicBezTo>
                <a:cubicBezTo>
                  <a:pt x="214465" y="1128983"/>
                  <a:pt x="214465" y="1128983"/>
                  <a:pt x="317968" y="1117045"/>
                </a:cubicBezTo>
                <a:cubicBezTo>
                  <a:pt x="278183" y="1061955"/>
                  <a:pt x="278183" y="1047876"/>
                  <a:pt x="326362" y="1028900"/>
                </a:cubicBezTo>
                <a:cubicBezTo>
                  <a:pt x="372673" y="1010841"/>
                  <a:pt x="423957" y="1004720"/>
                  <a:pt x="466852" y="976870"/>
                </a:cubicBezTo>
                <a:cubicBezTo>
                  <a:pt x="427377" y="906475"/>
                  <a:pt x="416188" y="824756"/>
                  <a:pt x="334754" y="790475"/>
                </a:cubicBezTo>
                <a:cubicBezTo>
                  <a:pt x="322010" y="785272"/>
                  <a:pt x="313307" y="764154"/>
                  <a:pt x="321386" y="751912"/>
                </a:cubicBezTo>
                <a:cubicBezTo>
                  <a:pt x="350915" y="707534"/>
                  <a:pt x="308644" y="623365"/>
                  <a:pt x="400645" y="613877"/>
                </a:cubicBezTo>
                <a:cubicBezTo>
                  <a:pt x="412147" y="612959"/>
                  <a:pt x="422716" y="603776"/>
                  <a:pt x="413701" y="591839"/>
                </a:cubicBezTo>
                <a:cubicBezTo>
                  <a:pt x="382618" y="550216"/>
                  <a:pt x="420228" y="552969"/>
                  <a:pt x="442917" y="547767"/>
                </a:cubicBezTo>
                <a:cubicBezTo>
                  <a:pt x="470271" y="541341"/>
                  <a:pt x="501353" y="559703"/>
                  <a:pt x="526840" y="537055"/>
                </a:cubicBezTo>
                <a:cubicBezTo>
                  <a:pt x="520932" y="513181"/>
                  <a:pt x="498866" y="513487"/>
                  <a:pt x="483325" y="505836"/>
                </a:cubicBezTo>
                <a:cubicBezTo>
                  <a:pt x="437946" y="483799"/>
                  <a:pt x="400956" y="457479"/>
                  <a:pt x="398780" y="400243"/>
                </a:cubicBezTo>
                <a:cubicBezTo>
                  <a:pt x="397229" y="354028"/>
                  <a:pt x="392255" y="313323"/>
                  <a:pt x="455041" y="299242"/>
                </a:cubicBezTo>
                <a:cubicBezTo>
                  <a:pt x="481149" y="293426"/>
                  <a:pt x="473687" y="260067"/>
                  <a:pt x="458769" y="243538"/>
                </a:cubicBezTo>
                <a:cubicBezTo>
                  <a:pt x="432038" y="214157"/>
                  <a:pt x="409972" y="174981"/>
                  <a:pt x="363969" y="172227"/>
                </a:cubicBezTo>
                <a:cubicBezTo>
                  <a:pt x="335995" y="170391"/>
                  <a:pt x="314549" y="158146"/>
                  <a:pt x="292481" y="144069"/>
                </a:cubicBezTo>
                <a:cubicBezTo>
                  <a:pt x="276630" y="133966"/>
                  <a:pt x="257670" y="125398"/>
                  <a:pt x="259534" y="103668"/>
                </a:cubicBezTo>
                <a:cubicBezTo>
                  <a:pt x="261399" y="82855"/>
                  <a:pt x="279736" y="74286"/>
                  <a:pt x="298387" y="70001"/>
                </a:cubicBezTo>
                <a:cubicBezTo>
                  <a:pt x="345011" y="59672"/>
                  <a:pt x="389535" y="45726"/>
                  <a:pt x="430782" y="1990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08921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223</Words>
  <Application>Microsoft Macintosh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PhD Day – Macro area scienze della Vita e della Salute- 10 ottobre 2026-  2 edizione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Lucia De Franceschi</dc:creator>
  <cp:lastModifiedBy>Lucia De Franceschi</cp:lastModifiedBy>
  <cp:revision>2</cp:revision>
  <dcterms:created xsi:type="dcterms:W3CDTF">2026-09-26T08:14:57Z</dcterms:created>
  <dcterms:modified xsi:type="dcterms:W3CDTF">2026-09-28T05:02:51Z</dcterms:modified>
</cp:coreProperties>
</file>