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0"/>
    <p:restoredTop sz="94693"/>
  </p:normalViewPr>
  <p:slideViewPr>
    <p:cSldViewPr snapToGrid="0">
      <p:cViewPr varScale="1">
        <p:scale>
          <a:sx n="66" d="100"/>
          <a:sy n="66" d="100"/>
        </p:scale>
        <p:origin x="2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59B0-1D81-6547-A14C-7229A8DB5E7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52DAF-93F2-C146-9C2E-9B0E0F22C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84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52DAF-93F2-C146-9C2E-9B0E0F22C0E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06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72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28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3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47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75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86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98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5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05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79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EB414-A218-2F48-9914-9A69EFAA5E42}" type="datetimeFigureOut">
              <a:rPr lang="it-IT" smtClean="0"/>
              <a:t>10/06/26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7685B-523E-7F49-8425-7549C759A6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73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niv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 descr="Immagine che contiene edificio, cielo, aria aperta, facciata&#10;&#10;Descrizione generata automaticamente">
            <a:extLst>
              <a:ext uri="{FF2B5EF4-FFF2-40B4-BE49-F238E27FC236}">
                <a16:creationId xmlns:a16="http://schemas.microsoft.com/office/drawing/2014/main" id="{0FBF5706-7E7C-CB22-E418-3D96217E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488" y="11008457"/>
            <a:ext cx="4314216" cy="120655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F817F37-DDA9-D139-BA98-A41641517793}"/>
              </a:ext>
            </a:extLst>
          </p:cNvPr>
          <p:cNvSpPr txBox="1"/>
          <p:nvPr/>
        </p:nvSpPr>
        <p:spPr>
          <a:xfrm>
            <a:off x="3252786" y="10988169"/>
            <a:ext cx="3776868" cy="1226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A7EA7A-A258-BBBA-56B1-E5A34ACC50E2}"/>
              </a:ext>
            </a:extLst>
          </p:cNvPr>
          <p:cNvSpPr txBox="1"/>
          <p:nvPr/>
        </p:nvSpPr>
        <p:spPr>
          <a:xfrm>
            <a:off x="1714500" y="5917960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0CE69B-8B23-B83C-6A10-BF9A1FAAA55E}"/>
              </a:ext>
            </a:extLst>
          </p:cNvPr>
          <p:cNvSpPr txBox="1"/>
          <p:nvPr/>
        </p:nvSpPr>
        <p:spPr>
          <a:xfrm>
            <a:off x="1714500" y="5917960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0850A65-2AD7-24EA-5E6F-17C46803477D}"/>
              </a:ext>
            </a:extLst>
          </p:cNvPr>
          <p:cNvSpPr txBox="1"/>
          <p:nvPr/>
        </p:nvSpPr>
        <p:spPr>
          <a:xfrm>
            <a:off x="2364633" y="8183437"/>
            <a:ext cx="3817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Agenda 2050 CONI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Progetti UE sullo sport  business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Legge italiana «sport manager»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 come motore di sviluppo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turistico e di business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D033FA5-E7EF-351A-202D-FD0B6E9AFA30}"/>
              </a:ext>
            </a:extLst>
          </p:cNvPr>
          <p:cNvSpPr txBox="1"/>
          <p:nvPr/>
        </p:nvSpPr>
        <p:spPr>
          <a:xfrm>
            <a:off x="1714500" y="6678613"/>
            <a:ext cx="3488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 manager (gestione impianti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organizzazioni sportive)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responsabile gestione eventi e comunicazione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 manager di atleti e squadre</a:t>
            </a:r>
          </a:p>
        </p:txBody>
      </p:sp>
      <p:pic>
        <p:nvPicPr>
          <p:cNvPr id="27" name="Immagine 26" descr="Immagine che contiene testo, schermata, grafica, Volantino&#10;&#10;Descrizione generata automaticamente">
            <a:extLst>
              <a:ext uri="{FF2B5EF4-FFF2-40B4-BE49-F238E27FC236}">
                <a16:creationId xmlns:a16="http://schemas.microsoft.com/office/drawing/2014/main" id="{13C5DF19-9F2F-EC69-B084-7E97D194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20" y="0"/>
            <a:ext cx="6920120" cy="645320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6FDAC3-9699-25EE-EAB4-2FB344571619}"/>
              </a:ext>
            </a:extLst>
          </p:cNvPr>
          <p:cNvSpPr txBox="1"/>
          <p:nvPr/>
        </p:nvSpPr>
        <p:spPr>
          <a:xfrm>
            <a:off x="-62120" y="4774758"/>
            <a:ext cx="6920120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Dedicato al mondo ampio e trasversale dello </a:t>
            </a:r>
            <a:r>
              <a:rPr lang="it-IT" sz="20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 business</a:t>
            </a:r>
            <a:endParaRPr lang="it-IT" b="1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Sviluppa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competenze interdisciplinari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ambito manageriale- economico-aziendale e motorio-sportivo in ottica di sostenibilità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innovazione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 accelerare l’ingresso e crescita nel mondo del lavoro</a:t>
            </a:r>
            <a:endParaRPr lang="it-IT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136D1C1-8363-F4E5-E28C-F4D0390CAA02}"/>
              </a:ext>
            </a:extLst>
          </p:cNvPr>
          <p:cNvSpPr txBox="1"/>
          <p:nvPr/>
        </p:nvSpPr>
        <p:spPr>
          <a:xfrm>
            <a:off x="173933" y="6883576"/>
            <a:ext cx="179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sbocchi occupazionali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1286740-89EC-4687-BA35-960DC65B9FF5}"/>
              </a:ext>
            </a:extLst>
          </p:cNvPr>
          <p:cNvSpPr txBox="1"/>
          <p:nvPr/>
        </p:nvSpPr>
        <p:spPr>
          <a:xfrm>
            <a:off x="221157" y="6544635"/>
            <a:ext cx="3488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it-IT" sz="5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1215E2B-E633-C873-E506-EEE779948EF2}"/>
              </a:ext>
            </a:extLst>
          </p:cNvPr>
          <p:cNvSpPr txBox="1"/>
          <p:nvPr/>
        </p:nvSpPr>
        <p:spPr>
          <a:xfrm>
            <a:off x="205323" y="8189166"/>
            <a:ext cx="210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ambito strategico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E62D7AC-0A55-337E-4BAA-0E03C6A13E71}"/>
              </a:ext>
            </a:extLst>
          </p:cNvPr>
          <p:cNvSpPr txBox="1"/>
          <p:nvPr/>
        </p:nvSpPr>
        <p:spPr>
          <a:xfrm>
            <a:off x="3215098" y="9697746"/>
            <a:ext cx="3429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Fondazioni e federazioni sportive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Associazioni e leghe sportive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Imprese dello sport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Società di consulenza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5AAC386-B235-359D-FF88-20B15F461360}"/>
              </a:ext>
            </a:extLst>
          </p:cNvPr>
          <p:cNvSpPr txBox="1"/>
          <p:nvPr/>
        </p:nvSpPr>
        <p:spPr>
          <a:xfrm>
            <a:off x="1219807" y="9697746"/>
            <a:ext cx="19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Importanti partner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35A9A5A-910E-0CEC-28A3-559B926DDD6E}"/>
              </a:ext>
            </a:extLst>
          </p:cNvPr>
          <p:cNvSpPr txBox="1"/>
          <p:nvPr/>
        </p:nvSpPr>
        <p:spPr>
          <a:xfrm>
            <a:off x="3910348" y="11000526"/>
            <a:ext cx="1811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www.univr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sportis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DFE3EC8-7E1D-6C1F-EB76-E6CD5DF0C340}"/>
              </a:ext>
            </a:extLst>
          </p:cNvPr>
          <p:cNvSpPr txBox="1"/>
          <p:nvPr/>
        </p:nvSpPr>
        <p:spPr>
          <a:xfrm>
            <a:off x="3851728" y="11509481"/>
            <a:ext cx="2836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Contatti: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barbara.gaudenzi@univr.it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federico.schena@univr.it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5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Immagine che contiene muro, vestiti, interno, arredo&#10;&#10;Il contenuto generato dall&amp;#39;IA potrebbe non essere corretto.">
            <a:extLst>
              <a:ext uri="{FF2B5EF4-FFF2-40B4-BE49-F238E27FC236}">
                <a16:creationId xmlns:a16="http://schemas.microsoft.com/office/drawing/2014/main" id="{294A183B-F9F7-CE97-7BD9-079F1C61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33" y="5662323"/>
            <a:ext cx="2424965" cy="392141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6FDAC3-9699-25EE-EAB4-2FB344571619}"/>
              </a:ext>
            </a:extLst>
          </p:cNvPr>
          <p:cNvSpPr txBox="1"/>
          <p:nvPr/>
        </p:nvSpPr>
        <p:spPr>
          <a:xfrm>
            <a:off x="2" y="5223580"/>
            <a:ext cx="4785510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punti di forza 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Formazione interdisciplinare,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focus specifico sui temi della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sostenibilità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innovazione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Elevato numero 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iscritti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 diverse provenienze</a:t>
            </a:r>
          </a:p>
          <a:p>
            <a:pPr marL="285750" lvl="0" indent="-285750" algn="just">
              <a:buFontTx/>
              <a:buChar char="-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Numerosi progetti 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mobilità internazionale e attività formative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 mondo sport-business 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Molte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testimonianze in aula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esperti e professionisti del mondo sport-business</a:t>
            </a:r>
            <a:r>
              <a:rPr lang="it-IT" dirty="0">
                <a:effectLst/>
              </a:rPr>
              <a:t> </a:t>
            </a:r>
            <a:endParaRPr lang="it-IT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1A985A-9CCC-B533-A656-88153BCB63FC}"/>
              </a:ext>
            </a:extLst>
          </p:cNvPr>
          <p:cNvSpPr txBox="1"/>
          <p:nvPr/>
        </p:nvSpPr>
        <p:spPr>
          <a:xfrm>
            <a:off x="53995" y="409202"/>
            <a:ext cx="6599724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Innovazione didattica </a:t>
            </a:r>
          </a:p>
          <a:p>
            <a:pPr algn="just"/>
            <a:endParaRPr lang="it-IT" b="1" i="0" u="none" strike="noStrike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 2025/2026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SportIS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stato il primo corso italiano di Sport Management  ad aderire al progetto EDUNEXT, per una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didattica innovativa con una modalità blended partecipata.</a:t>
            </a:r>
          </a:p>
          <a:p>
            <a:pPr lvl="0" algn="just"/>
            <a:endParaRPr lang="it-IT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it-IT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magine 21" descr="Immagine che contiene vestiti, persona, Viso umano, aria aperta&#10;&#10;Descrizione generata automaticamente">
            <a:extLst>
              <a:ext uri="{FF2B5EF4-FFF2-40B4-BE49-F238E27FC236}">
                <a16:creationId xmlns:a16="http://schemas.microsoft.com/office/drawing/2014/main" id="{5FE21BD9-6A59-135D-DCD7-15C79042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4" y="10030528"/>
            <a:ext cx="2928106" cy="17522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Immagine 22" descr="Immagine che contiene Viso umano, vestiti, uomo, testo&#10;&#10;Descrizione generata automaticamente">
            <a:extLst>
              <a:ext uri="{FF2B5EF4-FFF2-40B4-BE49-F238E27FC236}">
                <a16:creationId xmlns:a16="http://schemas.microsoft.com/office/drawing/2014/main" id="{DBB6C2C1-A5F6-5C39-1CE7-FBA3E215A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236" y="9859872"/>
            <a:ext cx="2309300" cy="19229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Immagine 25" descr="Immagine che contiene vestiti, calzature, computer, persona&#10;&#10;Il contenuto generato dall&amp;#39;IA potrebbe non essere corretto.">
            <a:extLst>
              <a:ext uri="{FF2B5EF4-FFF2-40B4-BE49-F238E27FC236}">
                <a16:creationId xmlns:a16="http://schemas.microsoft.com/office/drawing/2014/main" id="{1840F925-12A2-DAA5-77D6-DA363218F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530661" y="2343712"/>
            <a:ext cx="2377908" cy="1868208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1EC0C4E-0FFA-71F7-4436-7F878EB28CBA}"/>
              </a:ext>
            </a:extLst>
          </p:cNvPr>
          <p:cNvSpPr txBox="1"/>
          <p:nvPr/>
        </p:nvSpPr>
        <p:spPr>
          <a:xfrm>
            <a:off x="53995" y="2017287"/>
            <a:ext cx="45569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didattica blend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prosegue: 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di didattica online realizzata con tool tecnologici avanzati e innovativi 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Organizzazione didattica in 5 Educational Clusters multidisciplinari e modulari, che rilasceranno Open Badges riconoscibili e certificabili a livello nazionale e europeo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Lezioni in presenza concentrare in pochi giorni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3CA8183-E6B2-7A21-27EF-ED74D1F034FE}"/>
              </a:ext>
            </a:extLst>
          </p:cNvPr>
          <p:cNvSpPr txBox="1"/>
          <p:nvPr/>
        </p:nvSpPr>
        <p:spPr>
          <a:xfrm>
            <a:off x="83457" y="9510388"/>
            <a:ext cx="434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Riconoscibilità e notorietà del Corso</a:t>
            </a:r>
          </a:p>
        </p:txBody>
      </p:sp>
    </p:spTree>
    <p:extLst>
      <p:ext uri="{BB962C8B-B14F-4D97-AF65-F5344CB8AC3E}">
        <p14:creationId xmlns:p14="http://schemas.microsoft.com/office/powerpoint/2010/main" val="1986177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255</Words>
  <Application>Microsoft Macintosh PowerPoint</Application>
  <PresentationFormat>Widescreen</PresentationFormat>
  <Paragraphs>35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barbara.gaudenzi.vr@gmail.com</dc:creator>
  <cp:lastModifiedBy>barbara.gaudenzi.vr@gmail.com</cp:lastModifiedBy>
  <cp:revision>10</cp:revision>
  <cp:lastPrinted>2024-09-09T13:55:57Z</cp:lastPrinted>
  <dcterms:created xsi:type="dcterms:W3CDTF">2024-09-09T13:30:16Z</dcterms:created>
  <dcterms:modified xsi:type="dcterms:W3CDTF">2026-06-10T12:11:57Z</dcterms:modified>
</cp:coreProperties>
</file>