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2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Stile chiaro 1 - Colore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D7AC3CCA-C797-4891-BE02-D94E43425B78}" styleName="Stile medio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940675A-B579-460E-94D1-54222C63F5DA}" styleName="Nessuno stile, griglia tabel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Stile chi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413" autoAdjust="0"/>
    <p:restoredTop sz="94671" autoAdjust="0"/>
  </p:normalViewPr>
  <p:slideViewPr>
    <p:cSldViewPr>
      <p:cViewPr>
        <p:scale>
          <a:sx n="100" d="100"/>
          <a:sy n="100" d="100"/>
        </p:scale>
        <p:origin x="-464" y="400"/>
      </p:cViewPr>
      <p:guideLst>
        <p:guide orient="horz" pos="2160"/>
        <p:guide pos="2880"/>
      </p:guideLst>
    </p:cSldViewPr>
  </p:slideViewPr>
  <p:outlineViewPr>
    <p:cViewPr>
      <p:scale>
        <a:sx n="33" d="100"/>
        <a:sy n="33" d="100"/>
      </p:scale>
      <p:origin x="0" y="236"/>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DA42F334-C08E-4577-8EEB-668811EB6BA8}" type="datetimeFigureOut">
              <a:rPr lang="en-US"/>
              <a:pPr>
                <a:defRPr/>
              </a:pPr>
              <a:t>8/15/2011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9CDEDC7D-8788-4893-A62D-B29F41E8D929}" type="slidenum">
              <a:rPr lang="en-US"/>
              <a:pPr>
                <a:defRPr/>
              </a:pPr>
              <a:t>‹N›</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358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683427A-479C-45AC-B59D-CAED32677C9B}" type="slidenum">
              <a:rPr lang="en-US" smtClean="0"/>
              <a:pPr fontAlgn="base">
                <a:spcBef>
                  <a:spcPct val="0"/>
                </a:spcBef>
                <a:spcAft>
                  <a:spcPct val="0"/>
                </a:spcAft>
                <a:defRPr/>
              </a:pPr>
              <a:t>1</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368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514F816-2485-4AEB-9C8B-4A6E154FB177}" type="slidenum">
              <a:rPr lang="en-US" smtClean="0"/>
              <a:pPr fontAlgn="base">
                <a:spcBef>
                  <a:spcPct val="0"/>
                </a:spcBef>
                <a:spcAft>
                  <a:spcPct val="0"/>
                </a:spcAft>
                <a:defRPr/>
              </a:pPr>
              <a:t>2</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bg>
      <p:bgPr>
        <a:solidFill>
          <a:schemeClr val="bg1"/>
        </a:solidFill>
        <a:effectLst/>
      </p:bgPr>
    </p:bg>
    <p:spTree>
      <p:nvGrpSpPr>
        <p:cNvPr id="1" name=""/>
        <p:cNvGrpSpPr/>
        <p:nvPr/>
      </p:nvGrpSpPr>
      <p:grpSpPr>
        <a:xfrm>
          <a:off x="0" y="0"/>
          <a:ext cx="0" cy="0"/>
          <a:chOff x="0" y="0"/>
          <a:chExt cx="0" cy="0"/>
        </a:xfrm>
      </p:grpSpPr>
      <p:sp>
        <p:nvSpPr>
          <p:cNvPr id="4" name="Rectangle 20"/>
          <p:cNvSpPr/>
          <p:nvPr userDrawn="1"/>
        </p:nvSpPr>
        <p:spPr>
          <a:xfrm>
            <a:off x="928688" y="3648075"/>
            <a:ext cx="7291387" cy="1279525"/>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6" name="Picture 4" descr="NewMarchio"/>
          <p:cNvPicPr>
            <a:picLocks noChangeAspect="1" noChangeArrowheads="1"/>
          </p:cNvPicPr>
          <p:nvPr userDrawn="1"/>
        </p:nvPicPr>
        <p:blipFill>
          <a:blip r:embed="rId2" cstate="print"/>
          <a:srcRect/>
          <a:stretch>
            <a:fillRect/>
          </a:stretch>
        </p:blipFill>
        <p:spPr bwMode="auto">
          <a:xfrm>
            <a:off x="71438" y="71438"/>
            <a:ext cx="642937" cy="642937"/>
          </a:xfrm>
          <a:prstGeom prst="rect">
            <a:avLst/>
          </a:prstGeom>
          <a:noFill/>
          <a:ln w="9525">
            <a:noFill/>
            <a:miter lim="800000"/>
            <a:headEnd/>
            <a:tailEnd/>
          </a:ln>
        </p:spPr>
      </p:pic>
      <p:sp>
        <p:nvSpPr>
          <p:cNvPr id="7" name="Rectangle 17"/>
          <p:cNvSpPr>
            <a:spLocks noChangeArrowheads="1"/>
          </p:cNvSpPr>
          <p:nvPr userDrawn="1"/>
        </p:nvSpPr>
        <p:spPr bwMode="auto">
          <a:xfrm>
            <a:off x="0" y="765175"/>
            <a:ext cx="827088" cy="6092825"/>
          </a:xfrm>
          <a:prstGeom prst="rect">
            <a:avLst/>
          </a:prstGeom>
          <a:solidFill>
            <a:srgbClr val="FFC1E0"/>
          </a:solidFill>
          <a:ln w="9525">
            <a:noFill/>
            <a:miter lim="800000"/>
            <a:headEnd/>
            <a:tailEnd/>
          </a:ln>
          <a:effectLst/>
        </p:spPr>
        <p:txBody>
          <a:bodyPr wrap="none" anchor="ctr"/>
          <a:lstStyle/>
          <a:p>
            <a:pPr fontAlgn="auto">
              <a:spcBef>
                <a:spcPts val="0"/>
              </a:spcBef>
              <a:spcAft>
                <a:spcPts val="0"/>
              </a:spcAft>
              <a:defRPr/>
            </a:pPr>
            <a:endParaRPr lang="it-IT">
              <a:latin typeface="+mn-lt"/>
              <a:cs typeface="+mn-cs"/>
            </a:endParaRPr>
          </a:p>
        </p:txBody>
      </p:sp>
      <p:sp>
        <p:nvSpPr>
          <p:cNvPr id="10" name="Rectangle 19"/>
          <p:cNvSpPr>
            <a:spLocks noChangeArrowheads="1"/>
          </p:cNvSpPr>
          <p:nvPr userDrawn="1"/>
        </p:nvSpPr>
        <p:spPr bwMode="auto">
          <a:xfrm>
            <a:off x="828675" y="0"/>
            <a:ext cx="7491413" cy="765175"/>
          </a:xfrm>
          <a:prstGeom prst="rect">
            <a:avLst/>
          </a:prstGeom>
          <a:solidFill>
            <a:srgbClr val="62D862">
              <a:alpha val="75999"/>
            </a:srgbClr>
          </a:solidFill>
          <a:ln w="9525">
            <a:noFill/>
            <a:miter lim="800000"/>
            <a:headEnd/>
            <a:tailEnd/>
          </a:ln>
          <a:effectLst/>
        </p:spPr>
        <p:txBody>
          <a:bodyPr wrap="none" anchor="ctr"/>
          <a:lstStyle/>
          <a:p>
            <a:pPr fontAlgn="auto">
              <a:spcBef>
                <a:spcPts val="0"/>
              </a:spcBef>
              <a:spcAft>
                <a:spcPts val="0"/>
              </a:spcAft>
              <a:defRPr/>
            </a:pPr>
            <a:endParaRPr lang="it-IT">
              <a:latin typeface="+mn-lt"/>
              <a:cs typeface="+mn-cs"/>
            </a:endParaRPr>
          </a:p>
        </p:txBody>
      </p:sp>
      <p:pic>
        <p:nvPicPr>
          <p:cNvPr id="11" name="Picture 20" descr="logodipartimento"/>
          <p:cNvPicPr>
            <a:picLocks noChangeAspect="1" noChangeArrowheads="1"/>
          </p:cNvPicPr>
          <p:nvPr userDrawn="1"/>
        </p:nvPicPr>
        <p:blipFill>
          <a:blip r:embed="rId3" cstate="print"/>
          <a:srcRect/>
          <a:stretch>
            <a:fillRect/>
          </a:stretch>
        </p:blipFill>
        <p:spPr bwMode="auto">
          <a:xfrm>
            <a:off x="8358188" y="71438"/>
            <a:ext cx="714375" cy="714375"/>
          </a:xfrm>
          <a:prstGeom prst="rect">
            <a:avLst/>
          </a:prstGeom>
          <a:noFill/>
          <a:ln w="9525">
            <a:noFill/>
            <a:miter lim="800000"/>
            <a:headEnd/>
            <a:tailEnd/>
          </a:ln>
        </p:spPr>
      </p:pic>
      <p:sp>
        <p:nvSpPr>
          <p:cNvPr id="12" name="Rectangle 10"/>
          <p:cNvSpPr>
            <a:spLocks noChangeArrowheads="1"/>
          </p:cNvSpPr>
          <p:nvPr userDrawn="1"/>
        </p:nvSpPr>
        <p:spPr bwMode="auto">
          <a:xfrm>
            <a:off x="928688" y="3643313"/>
            <a:ext cx="214312" cy="1284287"/>
          </a:xfrm>
          <a:prstGeom prst="rect">
            <a:avLst/>
          </a:prstGeom>
          <a:solidFill>
            <a:srgbClr val="62D862">
              <a:alpha val="75000"/>
            </a:srgbClr>
          </a:solidFill>
          <a:ln w="9525">
            <a:solidFill>
              <a:srgbClr val="62D862"/>
            </a:solidFill>
            <a:miter lim="800000"/>
            <a:headEnd/>
            <a:tailEnd/>
          </a:ln>
          <a:effectLst/>
        </p:spPr>
        <p:txBody>
          <a:bodyPr wrap="none" anchor="ctr"/>
          <a:lstStyle/>
          <a:p>
            <a:pPr fontAlgn="auto">
              <a:spcBef>
                <a:spcPts val="0"/>
              </a:spcBef>
              <a:spcAft>
                <a:spcPts val="0"/>
              </a:spcAft>
              <a:defRPr/>
            </a:pPr>
            <a:endParaRPr lang="it-IT">
              <a:latin typeface="+mn-lt"/>
              <a:cs typeface="+mn-cs"/>
            </a:endParaRPr>
          </a:p>
        </p:txBody>
      </p:sp>
      <p:sp>
        <p:nvSpPr>
          <p:cNvPr id="13" name="Rectangle 26"/>
          <p:cNvSpPr>
            <a:spLocks noChangeArrowheads="1"/>
          </p:cNvSpPr>
          <p:nvPr userDrawn="1"/>
        </p:nvSpPr>
        <p:spPr bwMode="auto">
          <a:xfrm>
            <a:off x="928688" y="5072063"/>
            <a:ext cx="238125" cy="642937"/>
          </a:xfrm>
          <a:prstGeom prst="rect">
            <a:avLst/>
          </a:prstGeom>
          <a:solidFill>
            <a:srgbClr val="FFC1E0">
              <a:alpha val="70000"/>
            </a:srgbClr>
          </a:solidFill>
          <a:ln w="9525">
            <a:solidFill>
              <a:srgbClr val="FFC1E0"/>
            </a:solidFill>
            <a:miter lim="800000"/>
            <a:headEnd/>
            <a:tailEnd/>
          </a:ln>
          <a:effectLst/>
        </p:spPr>
        <p:txBody>
          <a:bodyPr wrap="none" anchor="ctr"/>
          <a:lstStyle/>
          <a:p>
            <a:pPr fontAlgn="auto">
              <a:spcBef>
                <a:spcPts val="0"/>
              </a:spcBef>
              <a:spcAft>
                <a:spcPts val="0"/>
              </a:spcAft>
              <a:defRPr/>
            </a:pPr>
            <a:endParaRPr lang="it-IT">
              <a:latin typeface="+mn-lt"/>
              <a:cs typeface="+mn-cs"/>
            </a:endParaRPr>
          </a:p>
        </p:txBody>
      </p:sp>
      <p:sp>
        <p:nvSpPr>
          <p:cNvPr id="8" name="Title 7"/>
          <p:cNvSpPr>
            <a:spLocks noGrp="1"/>
          </p:cNvSpPr>
          <p:nvPr>
            <p:ph type="ctrTitle"/>
          </p:nvPr>
        </p:nvSpPr>
        <p:spPr>
          <a:xfrm>
            <a:off x="1219200" y="3733800"/>
            <a:ext cx="6858000" cy="1143000"/>
          </a:xfrm>
        </p:spPr>
        <p:txBody>
          <a:bodyPr anchor="ctr"/>
          <a:lstStyle>
            <a:lvl1pPr algn="r">
              <a:defRPr sz="3200">
                <a:solidFill>
                  <a:schemeClr val="tx1"/>
                </a:solidFill>
              </a:defRPr>
            </a:lvl1pPr>
          </a:lstStyle>
          <a:p>
            <a:r>
              <a:rPr lang="it-IT" dirty="0" smtClean="0"/>
              <a:t>Fare clic per modificare lo stile del titolo</a:t>
            </a:r>
            <a:endParaRPr lang="en-US" dirty="0"/>
          </a:p>
        </p:txBody>
      </p:sp>
      <p:sp>
        <p:nvSpPr>
          <p:cNvPr id="9" name="Subtitle 8"/>
          <p:cNvSpPr>
            <a:spLocks noGrp="1"/>
          </p:cNvSpPr>
          <p:nvPr>
            <p:ph type="subTitle" idx="1"/>
          </p:nvPr>
        </p:nvSpPr>
        <p:spPr>
          <a:xfrm>
            <a:off x="1219200" y="5124450"/>
            <a:ext cx="6858000" cy="533400"/>
          </a:xfrm>
        </p:spPr>
        <p:txBody>
          <a:bodyPr anchor="ct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it-IT" dirty="0" smtClean="0"/>
              <a:t>Fare clic per modificare lo stile del sottotitolo dello schema</a:t>
            </a:r>
            <a:endParaRPr lang="en-US" dirty="0"/>
          </a:p>
        </p:txBody>
      </p:sp>
      <p:sp>
        <p:nvSpPr>
          <p:cNvPr id="14" name="Date Placeholder 27"/>
          <p:cNvSpPr>
            <a:spLocks noGrp="1"/>
          </p:cNvSpPr>
          <p:nvPr>
            <p:ph type="dt" sz="half" idx="10"/>
          </p:nvPr>
        </p:nvSpPr>
        <p:spPr>
          <a:xfrm>
            <a:off x="6400800" y="6354763"/>
            <a:ext cx="2286000" cy="366712"/>
          </a:xfrm>
        </p:spPr>
        <p:txBody>
          <a:bodyPr/>
          <a:lstStyle>
            <a:lvl1pPr>
              <a:defRPr sz="1400"/>
            </a:lvl1pPr>
          </a:lstStyle>
          <a:p>
            <a:pPr>
              <a:defRPr/>
            </a:pPr>
            <a:fld id="{823DCB18-4AD0-43A5-B308-C0F5F507F1FF}" type="datetimeFigureOut">
              <a:rPr lang="en-US"/>
              <a:pPr>
                <a:defRPr/>
              </a:pPr>
              <a:t>8/15/2011</a:t>
            </a:fld>
            <a:endParaRPr lang="en-US"/>
          </a:p>
        </p:txBody>
      </p:sp>
      <p:sp>
        <p:nvSpPr>
          <p:cNvPr id="15" name="Footer Placeholder 16"/>
          <p:cNvSpPr>
            <a:spLocks noGrp="1"/>
          </p:cNvSpPr>
          <p:nvPr>
            <p:ph type="ftr" sz="quarter" idx="11"/>
          </p:nvPr>
        </p:nvSpPr>
        <p:spPr>
          <a:xfrm>
            <a:off x="2898775" y="6354763"/>
            <a:ext cx="3475038" cy="366712"/>
          </a:xfrm>
        </p:spPr>
        <p:txBody>
          <a:bodyPr/>
          <a:lstStyle>
            <a:lvl1pPr>
              <a:defRPr/>
            </a:lvl1pPr>
          </a:lstStyle>
          <a:p>
            <a:pPr>
              <a:defRPr/>
            </a:pPr>
            <a:endParaRPr lang="en-US"/>
          </a:p>
        </p:txBody>
      </p:sp>
      <p:sp>
        <p:nvSpPr>
          <p:cNvPr id="16" name="Slide Number Placeholder 28"/>
          <p:cNvSpPr>
            <a:spLocks noGrp="1"/>
          </p:cNvSpPr>
          <p:nvPr>
            <p:ph type="sldNum" sz="quarter" idx="12"/>
          </p:nvPr>
        </p:nvSpPr>
        <p:spPr>
          <a:xfrm>
            <a:off x="1216025" y="6354763"/>
            <a:ext cx="1219200" cy="366712"/>
          </a:xfrm>
        </p:spPr>
        <p:txBody>
          <a:bodyPr/>
          <a:lstStyle>
            <a:lvl1pPr>
              <a:defRPr/>
            </a:lvl1pPr>
          </a:lstStyle>
          <a:p>
            <a:pPr>
              <a:defRPr/>
            </a:pPr>
            <a:fld id="{19E941E7-AF94-40A6-A4C4-9092E9FE5C57}" type="slidenum">
              <a:rPr lang="en-US"/>
              <a:pPr>
                <a:defRPr/>
              </a:pPr>
              <a:t>‹N›</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a:p>
        </p:txBody>
      </p:sp>
      <p:sp>
        <p:nvSpPr>
          <p:cNvPr id="3" name="Vertical Text Placeholder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Date Placeholder 13"/>
          <p:cNvSpPr>
            <a:spLocks noGrp="1"/>
          </p:cNvSpPr>
          <p:nvPr>
            <p:ph type="dt" sz="half" idx="10"/>
          </p:nvPr>
        </p:nvSpPr>
        <p:spPr/>
        <p:txBody>
          <a:bodyPr/>
          <a:lstStyle>
            <a:lvl1pPr>
              <a:defRPr/>
            </a:lvl1pPr>
          </a:lstStyle>
          <a:p>
            <a:pPr>
              <a:defRPr/>
            </a:pPr>
            <a:fld id="{09F370BF-EB13-4948-8A73-69F71A09849D}" type="datetimeFigureOut">
              <a:rPr lang="en-US"/>
              <a:pPr>
                <a:defRPr/>
              </a:pPr>
              <a:t>8/15/2011</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CD8096E9-85A3-48A3-85CD-D16BAC270D23}" type="slidenum">
              <a:rPr lang="en-US"/>
              <a:pPr>
                <a:defRPr/>
              </a:pPr>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spTree>
      <p:nvGrpSpPr>
        <p:cNvPr id="1" name=""/>
        <p:cNvGrpSpPr/>
        <p:nvPr/>
      </p:nvGrpSpPr>
      <p:grpSpPr>
        <a:xfrm>
          <a:off x="0" y="0"/>
          <a:ext cx="0" cy="0"/>
          <a:chOff x="0" y="0"/>
          <a:chExt cx="0" cy="0"/>
        </a:xfrm>
      </p:grpSpPr>
      <p:sp>
        <p:nvSpPr>
          <p:cNvPr id="4" name="Straight Connector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5" name="Isosceles Triangle 7"/>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Straight Connector 8"/>
          <p:cNvSpPr>
            <a:spLocks noChangeShapeType="1"/>
          </p:cNvSpPr>
          <p:nvPr/>
        </p:nvSpPr>
        <p:spPr bwMode="auto">
          <a:xfrm rot="5400000">
            <a:off x="3630612" y="3201988"/>
            <a:ext cx="5851525" cy="0"/>
          </a:xfrm>
          <a:prstGeom prst="line">
            <a:avLst/>
          </a:prstGeom>
          <a:noFill/>
          <a:ln w="9525" cap="flat" cmpd="sng" algn="ctr">
            <a:solidFill>
              <a:schemeClr val="accent2"/>
            </a:solidFill>
            <a:prstDash val="dash"/>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2" name="Vertical Tit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7" name="Date Placeholder 3"/>
          <p:cNvSpPr>
            <a:spLocks noGrp="1"/>
          </p:cNvSpPr>
          <p:nvPr>
            <p:ph type="dt" sz="half" idx="10"/>
          </p:nvPr>
        </p:nvSpPr>
        <p:spPr/>
        <p:txBody>
          <a:bodyPr/>
          <a:lstStyle>
            <a:lvl1pPr>
              <a:defRPr/>
            </a:lvl1pPr>
          </a:lstStyle>
          <a:p>
            <a:pPr>
              <a:defRPr/>
            </a:pPr>
            <a:fld id="{33577580-9739-4799-A22F-57C0B508987A}" type="datetimeFigureOut">
              <a:rPr lang="en-US"/>
              <a:pPr>
                <a:defRPr/>
              </a:pPr>
              <a:t>8/15/2011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0BB6F9A0-58AA-4549-A9F6-2696863C68FC}" type="slidenum">
              <a:rPr lang="en-US"/>
              <a:pPr>
                <a:defRPr/>
              </a:pPr>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bg>
      <p:bgPr>
        <a:solidFill>
          <a:schemeClr val="bg1">
            <a:alpha val="50195"/>
          </a:schemeClr>
        </a:solidFill>
        <a:effectLst/>
      </p:bgPr>
    </p:bg>
    <p:spTree>
      <p:nvGrpSpPr>
        <p:cNvPr id="1" name=""/>
        <p:cNvGrpSpPr/>
        <p:nvPr/>
      </p:nvGrpSpPr>
      <p:grpSpPr>
        <a:xfrm>
          <a:off x="0" y="0"/>
          <a:ext cx="0" cy="0"/>
          <a:chOff x="0" y="0"/>
          <a:chExt cx="0" cy="0"/>
        </a:xfrm>
      </p:grpSpPr>
      <p:pic>
        <p:nvPicPr>
          <p:cNvPr id="4" name="Picture 4" descr="NewMarchio"/>
          <p:cNvPicPr>
            <a:picLocks noChangeAspect="1" noChangeArrowheads="1"/>
          </p:cNvPicPr>
          <p:nvPr userDrawn="1"/>
        </p:nvPicPr>
        <p:blipFill>
          <a:blip r:embed="rId2" cstate="print"/>
          <a:srcRect/>
          <a:stretch>
            <a:fillRect/>
          </a:stretch>
        </p:blipFill>
        <p:spPr bwMode="auto">
          <a:xfrm>
            <a:off x="71438" y="71438"/>
            <a:ext cx="642937" cy="642937"/>
          </a:xfrm>
          <a:prstGeom prst="rect">
            <a:avLst/>
          </a:prstGeom>
          <a:noFill/>
          <a:ln w="9525">
            <a:noFill/>
            <a:miter lim="800000"/>
            <a:headEnd/>
            <a:tailEnd/>
          </a:ln>
        </p:spPr>
      </p:pic>
      <p:sp>
        <p:nvSpPr>
          <p:cNvPr id="5" name="Rectangle 17"/>
          <p:cNvSpPr>
            <a:spLocks noChangeArrowheads="1"/>
          </p:cNvSpPr>
          <p:nvPr userDrawn="1"/>
        </p:nvSpPr>
        <p:spPr bwMode="auto">
          <a:xfrm>
            <a:off x="0" y="765175"/>
            <a:ext cx="357188" cy="6092825"/>
          </a:xfrm>
          <a:prstGeom prst="rect">
            <a:avLst/>
          </a:prstGeom>
          <a:solidFill>
            <a:srgbClr val="FFC1E0"/>
          </a:solidFill>
          <a:ln w="9525">
            <a:noFill/>
            <a:miter lim="800000"/>
            <a:headEnd/>
            <a:tailEnd/>
          </a:ln>
          <a:effectLst/>
        </p:spPr>
        <p:txBody>
          <a:bodyPr wrap="none" anchor="ctr"/>
          <a:lstStyle/>
          <a:p>
            <a:pPr fontAlgn="auto">
              <a:spcBef>
                <a:spcPts val="0"/>
              </a:spcBef>
              <a:spcAft>
                <a:spcPts val="0"/>
              </a:spcAft>
              <a:defRPr/>
            </a:pPr>
            <a:endParaRPr lang="it-IT">
              <a:latin typeface="+mn-lt"/>
              <a:cs typeface="+mn-cs"/>
            </a:endParaRPr>
          </a:p>
        </p:txBody>
      </p:sp>
      <p:sp>
        <p:nvSpPr>
          <p:cNvPr id="6" name="Rectangle 19"/>
          <p:cNvSpPr>
            <a:spLocks noChangeArrowheads="1"/>
          </p:cNvSpPr>
          <p:nvPr userDrawn="1"/>
        </p:nvSpPr>
        <p:spPr bwMode="auto">
          <a:xfrm>
            <a:off x="828675" y="0"/>
            <a:ext cx="7491413" cy="357188"/>
          </a:xfrm>
          <a:prstGeom prst="rect">
            <a:avLst/>
          </a:prstGeom>
          <a:solidFill>
            <a:srgbClr val="62D862">
              <a:alpha val="75999"/>
            </a:srgbClr>
          </a:solidFill>
          <a:ln w="9525">
            <a:noFill/>
            <a:miter lim="800000"/>
            <a:headEnd/>
            <a:tailEnd/>
          </a:ln>
          <a:effectLst/>
        </p:spPr>
        <p:txBody>
          <a:bodyPr wrap="none" anchor="ctr"/>
          <a:lstStyle/>
          <a:p>
            <a:pPr fontAlgn="auto">
              <a:spcBef>
                <a:spcPts val="0"/>
              </a:spcBef>
              <a:spcAft>
                <a:spcPts val="0"/>
              </a:spcAft>
              <a:defRPr/>
            </a:pPr>
            <a:endParaRPr lang="it-IT">
              <a:latin typeface="+mn-lt"/>
              <a:cs typeface="+mn-cs"/>
            </a:endParaRPr>
          </a:p>
        </p:txBody>
      </p:sp>
      <p:pic>
        <p:nvPicPr>
          <p:cNvPr id="7" name="Picture 20" descr="logodipartimento"/>
          <p:cNvPicPr>
            <a:picLocks noChangeAspect="1" noChangeArrowheads="1"/>
          </p:cNvPicPr>
          <p:nvPr userDrawn="1"/>
        </p:nvPicPr>
        <p:blipFill>
          <a:blip r:embed="rId3" cstate="print"/>
          <a:srcRect/>
          <a:stretch>
            <a:fillRect/>
          </a:stretch>
        </p:blipFill>
        <p:spPr bwMode="auto">
          <a:xfrm>
            <a:off x="8358188" y="71438"/>
            <a:ext cx="714375" cy="714375"/>
          </a:xfrm>
          <a:prstGeom prst="rect">
            <a:avLst/>
          </a:prstGeom>
          <a:noFill/>
          <a:ln w="9525">
            <a:noFill/>
            <a:miter lim="800000"/>
            <a:headEnd/>
            <a:tailEnd/>
          </a:ln>
        </p:spPr>
      </p:pic>
      <p:sp>
        <p:nvSpPr>
          <p:cNvPr id="2" name="Title 1"/>
          <p:cNvSpPr>
            <a:spLocks noGrp="1"/>
          </p:cNvSpPr>
          <p:nvPr>
            <p:ph type="title"/>
          </p:nvPr>
        </p:nvSpPr>
        <p:spPr>
          <a:xfrm>
            <a:off x="457200" y="500042"/>
            <a:ext cx="8229600" cy="642958"/>
          </a:xfrm>
        </p:spPr>
        <p:txBody>
          <a:bodyPr/>
          <a:lstStyle/>
          <a:p>
            <a:r>
              <a:rPr lang="it-IT" dirty="0" smtClean="0"/>
              <a:t>Fare clic per modificare lo stile del titolo</a:t>
            </a:r>
            <a:endParaRPr lang="en-US" dirty="0"/>
          </a:p>
        </p:txBody>
      </p:sp>
      <p:sp>
        <p:nvSpPr>
          <p:cNvPr id="8" name="Content Placeholder 7"/>
          <p:cNvSpPr>
            <a:spLocks noGrp="1"/>
          </p:cNvSpPr>
          <p:nvPr>
            <p:ph sz="quarter" idx="1"/>
          </p:nvPr>
        </p:nvSpPr>
        <p:spPr>
          <a:xfrm>
            <a:off x="457200" y="1219200"/>
            <a:ext cx="8229600" cy="4937760"/>
          </a:xfrm>
        </p:spPr>
        <p:txBody>
          <a:bodyPr/>
          <a:lstStyle>
            <a:lvl1pPr>
              <a:buClr>
                <a:schemeClr val="tx2"/>
              </a:buClr>
              <a:defRPr/>
            </a:lvl1pPr>
            <a:lvl2pPr>
              <a:buClr>
                <a:schemeClr val="tx1">
                  <a:lumMod val="50000"/>
                  <a:lumOff val="50000"/>
                </a:schemeClr>
              </a:buClr>
              <a:defRPr/>
            </a:lvl2pPr>
          </a:lstStyle>
          <a:p>
            <a:pPr lvl="0"/>
            <a:r>
              <a:rPr lang="it-IT" dirty="0" smtClean="0"/>
              <a:t>Fare clic per modificare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en-US" dirty="0"/>
          </a:p>
        </p:txBody>
      </p:sp>
      <p:sp>
        <p:nvSpPr>
          <p:cNvPr id="9" name="Date Placeholder 3"/>
          <p:cNvSpPr>
            <a:spLocks noGrp="1"/>
          </p:cNvSpPr>
          <p:nvPr>
            <p:ph type="dt" sz="half" idx="10"/>
          </p:nvPr>
        </p:nvSpPr>
        <p:spPr/>
        <p:txBody>
          <a:bodyPr/>
          <a:lstStyle>
            <a:lvl1pPr>
              <a:defRPr/>
            </a:lvl1pPr>
          </a:lstStyle>
          <a:p>
            <a:pPr>
              <a:defRPr/>
            </a:pPr>
            <a:fld id="{2B68D75E-7161-4331-AD3D-2B9730A5B33C}" type="datetimeFigureOut">
              <a:rPr lang="en-US"/>
              <a:pPr>
                <a:defRPr/>
              </a:pPr>
              <a:t>8/15/2011</a:t>
            </a:fld>
            <a:endParaRPr lang="en-US"/>
          </a:p>
        </p:txBody>
      </p:sp>
      <p:sp>
        <p:nvSpPr>
          <p:cNvPr id="10" name="Footer Placeholder 4"/>
          <p:cNvSpPr>
            <a:spLocks noGrp="1"/>
          </p:cNvSpPr>
          <p:nvPr>
            <p:ph type="ftr" sz="quarter" idx="11"/>
          </p:nvPr>
        </p:nvSpPr>
        <p:spPr/>
        <p:txBody>
          <a:bodyPr/>
          <a:lstStyle>
            <a:lvl1pPr>
              <a:defRPr/>
            </a:lvl1pPr>
          </a:lstStyle>
          <a:p>
            <a:pPr>
              <a:defRPr/>
            </a:pPr>
            <a:endParaRPr lang="en-US"/>
          </a:p>
        </p:txBody>
      </p:sp>
      <p:sp>
        <p:nvSpPr>
          <p:cNvPr id="11" name="Slide Number Placeholder 5"/>
          <p:cNvSpPr>
            <a:spLocks noGrp="1"/>
          </p:cNvSpPr>
          <p:nvPr>
            <p:ph type="sldNum" sz="quarter" idx="12"/>
          </p:nvPr>
        </p:nvSpPr>
        <p:spPr/>
        <p:txBody>
          <a:bodyPr/>
          <a:lstStyle>
            <a:lvl1pPr>
              <a:defRPr/>
            </a:lvl1pPr>
          </a:lstStyle>
          <a:p>
            <a:pPr>
              <a:defRPr/>
            </a:pPr>
            <a:fld id="{DBCFFA45-37AA-4D69-83A8-8F1A56B6654C}" type="slidenum">
              <a:rPr lang="en-US"/>
              <a:pPr>
                <a:defRPr/>
              </a:pPr>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sp>
        <p:nvSpPr>
          <p:cNvPr id="4" name="Rectangle 6"/>
          <p:cNvSpPr/>
          <p:nvPr/>
        </p:nvSpPr>
        <p:spPr>
          <a:xfrm>
            <a:off x="914400" y="2819400"/>
            <a:ext cx="7315200" cy="1279525"/>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7"/>
          <p:cNvSpPr/>
          <p:nvPr/>
        </p:nvSpPr>
        <p:spPr>
          <a:xfrm>
            <a:off x="914400" y="2819400"/>
            <a:ext cx="228600" cy="1279525"/>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1219200" y="2971800"/>
            <a:ext cx="6858000" cy="1066800"/>
          </a:xfrm>
        </p:spPr>
        <p:txBody>
          <a:bodyPr anchor="t"/>
          <a:lstStyle>
            <a:lvl1pPr algn="r">
              <a:buNone/>
              <a:defRPr sz="3200" b="0" cap="none" baseline="0"/>
            </a:lvl1pPr>
          </a:lstStyle>
          <a:p>
            <a:r>
              <a:rPr lang="it-IT" smtClean="0"/>
              <a:t>Fare clic per modificare lo stile del titolo</a:t>
            </a:r>
            <a:endParaRPr lang="en-US"/>
          </a:p>
        </p:txBody>
      </p:sp>
      <p:sp>
        <p:nvSpPr>
          <p:cNvPr id="3" name="Text Placeholder 2"/>
          <p:cNvSpPr>
            <a:spLocks noGrp="1"/>
          </p:cNvSpPr>
          <p:nvPr>
            <p:ph type="body" idx="1"/>
          </p:nvPr>
        </p:nvSpPr>
        <p:spPr>
          <a:xfrm>
            <a:off x="1295400" y="4267200"/>
            <a:ext cx="6781800" cy="1143000"/>
          </a:xfrm>
        </p:spPr>
        <p:txBody>
          <a:bodyPr/>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it-IT" smtClean="0"/>
              <a:t>Fare clic per modificare stili del testo dello schema</a:t>
            </a:r>
          </a:p>
        </p:txBody>
      </p:sp>
      <p:sp>
        <p:nvSpPr>
          <p:cNvPr id="6" name="Date Placeholder 3"/>
          <p:cNvSpPr>
            <a:spLocks noGrp="1"/>
          </p:cNvSpPr>
          <p:nvPr>
            <p:ph type="dt" sz="half" idx="10"/>
          </p:nvPr>
        </p:nvSpPr>
        <p:spPr>
          <a:xfrm>
            <a:off x="6400800" y="6354763"/>
            <a:ext cx="2286000" cy="366712"/>
          </a:xfrm>
        </p:spPr>
        <p:txBody>
          <a:bodyPr/>
          <a:lstStyle>
            <a:lvl1pPr>
              <a:defRPr/>
            </a:lvl1pPr>
          </a:lstStyle>
          <a:p>
            <a:pPr>
              <a:defRPr/>
            </a:pPr>
            <a:fld id="{33B7F088-5ECA-4031-9E7E-5F943CD39F3C}" type="datetimeFigureOut">
              <a:rPr lang="en-US"/>
              <a:pPr>
                <a:defRPr/>
              </a:pPr>
              <a:t>8/15/2011</a:t>
            </a:fld>
            <a:endParaRPr lang="en-US"/>
          </a:p>
        </p:txBody>
      </p:sp>
      <p:sp>
        <p:nvSpPr>
          <p:cNvPr id="7" name="Footer Placeholder 4"/>
          <p:cNvSpPr>
            <a:spLocks noGrp="1"/>
          </p:cNvSpPr>
          <p:nvPr>
            <p:ph type="ftr" sz="quarter" idx="11"/>
          </p:nvPr>
        </p:nvSpPr>
        <p:spPr>
          <a:xfrm>
            <a:off x="2898775" y="6354763"/>
            <a:ext cx="3475038" cy="366712"/>
          </a:xfrm>
        </p:spPr>
        <p:txBody>
          <a:bodyPr/>
          <a:lstStyle>
            <a:lvl1pPr>
              <a:defRPr/>
            </a:lvl1pPr>
          </a:lstStyle>
          <a:p>
            <a:pPr>
              <a:defRPr/>
            </a:pPr>
            <a:endParaRPr lang="en-US"/>
          </a:p>
        </p:txBody>
      </p:sp>
      <p:sp>
        <p:nvSpPr>
          <p:cNvPr id="8" name="Slide Number Placeholder 5"/>
          <p:cNvSpPr>
            <a:spLocks noGrp="1"/>
          </p:cNvSpPr>
          <p:nvPr>
            <p:ph type="sldNum" sz="quarter" idx="12"/>
          </p:nvPr>
        </p:nvSpPr>
        <p:spPr>
          <a:xfrm>
            <a:off x="1069975" y="6354763"/>
            <a:ext cx="1520825" cy="366712"/>
          </a:xfrm>
        </p:spPr>
        <p:txBody>
          <a:bodyPr/>
          <a:lstStyle>
            <a:lvl1pPr>
              <a:defRPr/>
            </a:lvl1pPr>
          </a:lstStyle>
          <a:p>
            <a:pPr>
              <a:defRPr/>
            </a:pPr>
            <a:fld id="{7A2FB48D-784E-49FB-B32B-10AEA77D8B06}" type="slidenum">
              <a:rPr lang="en-US"/>
              <a:pPr>
                <a:defRPr/>
              </a:pPr>
              <a:t>‹N›</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lang="it-IT" smtClean="0"/>
              <a:t>Fare clic per modificare lo stile del titolo</a:t>
            </a:r>
            <a:endParaRPr lang="en-US"/>
          </a:p>
        </p:txBody>
      </p:sp>
      <p:sp>
        <p:nvSpPr>
          <p:cNvPr id="9" name="Content Placeholder 8"/>
          <p:cNvSpPr>
            <a:spLocks noGrp="1"/>
          </p:cNvSpPr>
          <p:nvPr>
            <p:ph sz="quarter" idx="1"/>
          </p:nvPr>
        </p:nvSpPr>
        <p:spPr>
          <a:xfrm>
            <a:off x="457200" y="1219200"/>
            <a:ext cx="4041648" cy="493776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11" name="Content Placeholder 10"/>
          <p:cNvSpPr>
            <a:spLocks noGrp="1"/>
          </p:cNvSpPr>
          <p:nvPr>
            <p:ph sz="quarter" idx="2"/>
          </p:nvPr>
        </p:nvSpPr>
        <p:spPr>
          <a:xfrm>
            <a:off x="4632198" y="1216152"/>
            <a:ext cx="4041648" cy="493776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5" name="Date Placeholder 13"/>
          <p:cNvSpPr>
            <a:spLocks noGrp="1"/>
          </p:cNvSpPr>
          <p:nvPr>
            <p:ph type="dt" sz="half" idx="10"/>
          </p:nvPr>
        </p:nvSpPr>
        <p:spPr/>
        <p:txBody>
          <a:bodyPr/>
          <a:lstStyle>
            <a:lvl1pPr>
              <a:defRPr/>
            </a:lvl1pPr>
          </a:lstStyle>
          <a:p>
            <a:pPr>
              <a:defRPr/>
            </a:pPr>
            <a:fld id="{B6A1CE52-B575-4851-A57B-11C4A6B8B605}" type="datetimeFigureOut">
              <a:rPr lang="en-US"/>
              <a:pPr>
                <a:defRPr/>
              </a:pPr>
              <a:t>8/15/2011</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6EA81C8B-1090-432A-8608-13CB015F8F00}" type="slidenum">
              <a:rPr lang="en-US"/>
              <a:pPr>
                <a:defRPr/>
              </a:pPr>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lang="it-IT" smtClean="0"/>
              <a:t>Fare clic per modificare lo stile del titolo</a:t>
            </a:r>
            <a:endParaRPr lang="en-US"/>
          </a:p>
        </p:txBody>
      </p:sp>
      <p:sp>
        <p:nvSpPr>
          <p:cNvPr id="3" name="Text Placeholder 2"/>
          <p:cNvSpPr>
            <a:spLocks noGrp="1"/>
          </p:cNvSpPr>
          <p:nvPr>
            <p:ph type="body" idx="1"/>
          </p:nvPr>
        </p:nvSpPr>
        <p:spPr>
          <a:xfrm>
            <a:off x="457200" y="1285875"/>
            <a:ext cx="4040188" cy="685800"/>
          </a:xfrm>
          <a:noFill/>
          <a:ln>
            <a:noFill/>
          </a:ln>
        </p:spPr>
        <p:txBody>
          <a:bodyPr anchor="b">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a:r>
              <a:rPr lang="it-IT" smtClean="0"/>
              <a:t>Fare clic per modificare stili del testo dello schema</a:t>
            </a:r>
          </a:p>
        </p:txBody>
      </p:sp>
      <p:sp>
        <p:nvSpPr>
          <p:cNvPr id="4" name="Text Placeholder 3"/>
          <p:cNvSpPr>
            <a:spLocks noGrp="1"/>
          </p:cNvSpPr>
          <p:nvPr>
            <p:ph type="body" sz="half" idx="3"/>
          </p:nvPr>
        </p:nvSpPr>
        <p:spPr>
          <a:xfrm>
            <a:off x="4648200" y="1295400"/>
            <a:ext cx="4041775" cy="685800"/>
          </a:xfrm>
          <a:noFill/>
          <a:ln>
            <a:noFill/>
          </a:ln>
        </p:spPr>
        <p:txBody>
          <a:bodyPr anchor="b"/>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a:r>
              <a:rPr lang="it-IT" smtClean="0"/>
              <a:t>Fare clic per modificare stili del testo dello schema</a:t>
            </a:r>
          </a:p>
        </p:txBody>
      </p:sp>
      <p:sp>
        <p:nvSpPr>
          <p:cNvPr id="11" name="Content Placeholder 10"/>
          <p:cNvSpPr>
            <a:spLocks noGrp="1"/>
          </p:cNvSpPr>
          <p:nvPr>
            <p:ph sz="quarter" idx="2"/>
          </p:nvPr>
        </p:nvSpPr>
        <p:spPr>
          <a:xfrm>
            <a:off x="457200" y="2133600"/>
            <a:ext cx="4038600" cy="40386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13" name="Content Placeholder 12"/>
          <p:cNvSpPr>
            <a:spLocks noGrp="1"/>
          </p:cNvSpPr>
          <p:nvPr>
            <p:ph sz="quarter" idx="4"/>
          </p:nvPr>
        </p:nvSpPr>
        <p:spPr>
          <a:xfrm>
            <a:off x="4648200" y="2133600"/>
            <a:ext cx="4038600" cy="40386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7" name="Date Placeholder 13"/>
          <p:cNvSpPr>
            <a:spLocks noGrp="1"/>
          </p:cNvSpPr>
          <p:nvPr>
            <p:ph type="dt" sz="half" idx="10"/>
          </p:nvPr>
        </p:nvSpPr>
        <p:spPr/>
        <p:txBody>
          <a:bodyPr/>
          <a:lstStyle>
            <a:lvl1pPr>
              <a:defRPr/>
            </a:lvl1pPr>
          </a:lstStyle>
          <a:p>
            <a:pPr>
              <a:defRPr/>
            </a:pPr>
            <a:fld id="{3A69E4FC-CD3A-4933-AD32-BC7FC5614AF0}" type="datetimeFigureOut">
              <a:rPr lang="en-US"/>
              <a:pPr>
                <a:defRPr/>
              </a:pPr>
              <a:t>8/15/2011</a:t>
            </a:fld>
            <a:endParaRPr lang="en-US"/>
          </a:p>
        </p:txBody>
      </p:sp>
      <p:sp>
        <p:nvSpPr>
          <p:cNvPr id="8" name="Footer Placeholder 2"/>
          <p:cNvSpPr>
            <a:spLocks noGrp="1"/>
          </p:cNvSpPr>
          <p:nvPr>
            <p:ph type="ftr" sz="quarter" idx="11"/>
          </p:nvPr>
        </p:nvSpPr>
        <p:spPr/>
        <p:txBody>
          <a:bodyPr/>
          <a:lstStyle>
            <a:lvl1pPr>
              <a:defRPr/>
            </a:lvl1pPr>
          </a:lstStyle>
          <a:p>
            <a:pPr>
              <a:defRPr/>
            </a:pPr>
            <a:endParaRPr lang="en-US"/>
          </a:p>
        </p:txBody>
      </p:sp>
      <p:sp>
        <p:nvSpPr>
          <p:cNvPr id="9" name="Slide Number Placeholder 22"/>
          <p:cNvSpPr>
            <a:spLocks noGrp="1"/>
          </p:cNvSpPr>
          <p:nvPr>
            <p:ph type="sldNum" sz="quarter" idx="12"/>
          </p:nvPr>
        </p:nvSpPr>
        <p:spPr/>
        <p:txBody>
          <a:bodyPr/>
          <a:lstStyle>
            <a:lvl1pPr>
              <a:defRPr/>
            </a:lvl1pPr>
          </a:lstStyle>
          <a:p>
            <a:pPr>
              <a:defRPr/>
            </a:pPr>
            <a:fld id="{4A1A87F1-3001-4C42-AE7A-2B4E7E4EFEC9}" type="slidenum">
              <a:rPr lang="en-US"/>
              <a:pPr>
                <a:defRPr/>
              </a:pPr>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3" name="Isosceles Triangle 5"/>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457200" y="228600"/>
            <a:ext cx="8229600" cy="914400"/>
          </a:xfrm>
        </p:spPr>
        <p:txBody>
          <a:bodyPr/>
          <a:lstStyle/>
          <a:p>
            <a:r>
              <a:rPr lang="it-IT" smtClean="0"/>
              <a:t>Fare clic per modificare lo stile del titolo</a:t>
            </a:r>
            <a:endParaRPr lang="en-US"/>
          </a:p>
        </p:txBody>
      </p:sp>
      <p:sp>
        <p:nvSpPr>
          <p:cNvPr id="4" name="Date Placeholder 2"/>
          <p:cNvSpPr>
            <a:spLocks noGrp="1"/>
          </p:cNvSpPr>
          <p:nvPr>
            <p:ph type="dt" sz="half" idx="10"/>
          </p:nvPr>
        </p:nvSpPr>
        <p:spPr/>
        <p:txBody>
          <a:bodyPr/>
          <a:lstStyle>
            <a:lvl1pPr>
              <a:defRPr/>
            </a:lvl1pPr>
          </a:lstStyle>
          <a:p>
            <a:pPr>
              <a:defRPr/>
            </a:pPr>
            <a:fld id="{F4563296-4958-4EA6-AD6B-F8ADA65CDE14}" type="datetimeFigureOut">
              <a:rPr lang="en-US"/>
              <a:pPr>
                <a:defRPr/>
              </a:pPr>
              <a:t>8/15/2011</a:t>
            </a:fld>
            <a:endParaRPr lang="en-US"/>
          </a:p>
        </p:txBody>
      </p:sp>
      <p:sp>
        <p:nvSpPr>
          <p:cNvPr id="5" name="Footer Placeholder 3"/>
          <p:cNvSpPr>
            <a:spLocks noGrp="1"/>
          </p:cNvSpPr>
          <p:nvPr>
            <p:ph type="ftr" sz="quarter" idx="11"/>
          </p:nvPr>
        </p:nvSpPr>
        <p:spPr/>
        <p:txBody>
          <a:bodyPr/>
          <a:lstStyle>
            <a:lvl1pPr>
              <a:defRPr/>
            </a:lvl1pPr>
          </a:lstStyle>
          <a:p>
            <a:pPr>
              <a:defRPr/>
            </a:pPr>
            <a:endParaRPr lang="en-US"/>
          </a:p>
        </p:txBody>
      </p:sp>
      <p:sp>
        <p:nvSpPr>
          <p:cNvPr id="6" name="Slide Number Placeholder 4"/>
          <p:cNvSpPr>
            <a:spLocks noGrp="1"/>
          </p:cNvSpPr>
          <p:nvPr>
            <p:ph type="sldNum" sz="quarter" idx="12"/>
          </p:nvPr>
        </p:nvSpPr>
        <p:spPr/>
        <p:txBody>
          <a:bodyPr/>
          <a:lstStyle>
            <a:lvl1pPr>
              <a:defRPr/>
            </a:lvl1pPr>
          </a:lstStyle>
          <a:p>
            <a:pPr>
              <a:defRPr/>
            </a:pPr>
            <a:fld id="{BF9A6FE0-B245-43D6-BEEB-6B9490B421B5}" type="slidenum">
              <a:rPr lang="en-US"/>
              <a:pPr>
                <a:defRPr/>
              </a:pPr>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2"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3" name="Isosceles Triangle 5"/>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Date Placeholder 1"/>
          <p:cNvSpPr>
            <a:spLocks noGrp="1"/>
          </p:cNvSpPr>
          <p:nvPr>
            <p:ph type="dt" sz="half" idx="10"/>
          </p:nvPr>
        </p:nvSpPr>
        <p:spPr/>
        <p:txBody>
          <a:bodyPr/>
          <a:lstStyle>
            <a:lvl1pPr>
              <a:defRPr/>
            </a:lvl1pPr>
          </a:lstStyle>
          <a:p>
            <a:pPr>
              <a:defRPr/>
            </a:pPr>
            <a:fld id="{D371FCEC-9316-449F-8507-8E2140EF4545}" type="datetimeFigureOut">
              <a:rPr lang="en-US"/>
              <a:pPr>
                <a:defRPr/>
              </a:pPr>
              <a:t>8/15/2011</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3"/>
          <p:cNvSpPr>
            <a:spLocks noGrp="1"/>
          </p:cNvSpPr>
          <p:nvPr>
            <p:ph type="sldNum" sz="quarter" idx="12"/>
          </p:nvPr>
        </p:nvSpPr>
        <p:spPr/>
        <p:txBody>
          <a:bodyPr/>
          <a:lstStyle>
            <a:lvl1pPr>
              <a:defRPr/>
            </a:lvl1pPr>
          </a:lstStyle>
          <a:p>
            <a:pPr>
              <a:defRPr/>
            </a:pPr>
            <a:fld id="{5E79D9EA-1C54-4423-9DE3-BCE1224F54FF}" type="slidenum">
              <a:rPr lang="en-US"/>
              <a:pPr>
                <a:defRPr/>
              </a:pPr>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5"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6" name="Straight Connector 9"/>
          <p:cNvSpPr>
            <a:spLocks noChangeShapeType="1"/>
          </p:cNvSpPr>
          <p:nvPr/>
        </p:nvSpPr>
        <p:spPr bwMode="auto">
          <a:xfrm rot="5400000">
            <a:off x="3160712" y="3324226"/>
            <a:ext cx="6035675" cy="0"/>
          </a:xfrm>
          <a:prstGeom prst="line">
            <a:avLst/>
          </a:prstGeom>
          <a:noFill/>
          <a:ln w="9525" cap="flat" cmpd="sng" algn="ctr">
            <a:solidFill>
              <a:schemeClr val="accent2"/>
            </a:solidFill>
            <a:prstDash val="dash"/>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7" name="Isosceles Triangle 8"/>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6324600" y="304800"/>
            <a:ext cx="2514600" cy="838200"/>
          </a:xfrm>
        </p:spPr>
        <p:txBody>
          <a:bodyPr>
            <a:noAutofit/>
          </a:bodyPr>
          <a:lstStyle>
            <a:lvl1pPr algn="l">
              <a:buNone/>
              <a:defRPr sz="2000" b="1">
                <a:solidFill>
                  <a:schemeClr val="tx2"/>
                </a:solidFill>
                <a:latin typeface="+mn-lt"/>
                <a:ea typeface="+mn-ea"/>
                <a:cs typeface="+mn-cs"/>
              </a:defRPr>
            </a:lvl1pPr>
          </a:lstStyle>
          <a:p>
            <a:r>
              <a:rPr lang="it-IT" smtClean="0"/>
              <a:t>Fare clic per modificare lo stile del titolo</a:t>
            </a:r>
            <a:endParaRPr lang="en-US"/>
          </a:p>
        </p:txBody>
      </p:sp>
      <p:sp>
        <p:nvSpPr>
          <p:cNvPr id="3" name="Text Placeholder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a:r>
              <a:rPr lang="it-IT" smtClean="0"/>
              <a:t>Fare clic per modificare stili del testo dello schema</a:t>
            </a:r>
          </a:p>
        </p:txBody>
      </p:sp>
      <p:sp>
        <p:nvSpPr>
          <p:cNvPr id="12" name="Content Placeholder 11"/>
          <p:cNvSpPr>
            <a:spLocks noGrp="1"/>
          </p:cNvSpPr>
          <p:nvPr>
            <p:ph sz="quarter" idx="1"/>
          </p:nvPr>
        </p:nvSpPr>
        <p:spPr>
          <a:xfrm>
            <a:off x="304800" y="304800"/>
            <a:ext cx="5715000" cy="57150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8" name="Date Placeholder 4"/>
          <p:cNvSpPr>
            <a:spLocks noGrp="1"/>
          </p:cNvSpPr>
          <p:nvPr>
            <p:ph type="dt" sz="half" idx="10"/>
          </p:nvPr>
        </p:nvSpPr>
        <p:spPr/>
        <p:txBody>
          <a:bodyPr/>
          <a:lstStyle>
            <a:lvl1pPr>
              <a:defRPr/>
            </a:lvl1pPr>
          </a:lstStyle>
          <a:p>
            <a:pPr>
              <a:defRPr/>
            </a:pPr>
            <a:fld id="{F96E99A0-9FF5-4EDD-A074-427CBD2AC2BF}" type="datetimeFigureOut">
              <a:rPr lang="en-US"/>
              <a:pPr>
                <a:defRPr/>
              </a:pPr>
              <a:t>8/15/2011</a:t>
            </a:fld>
            <a:endParaRPr lang="en-US"/>
          </a:p>
        </p:txBody>
      </p:sp>
      <p:sp>
        <p:nvSpPr>
          <p:cNvPr id="9" name="Footer Placeholder 5"/>
          <p:cNvSpPr>
            <a:spLocks noGrp="1"/>
          </p:cNvSpPr>
          <p:nvPr>
            <p:ph type="ftr" sz="quarter" idx="11"/>
          </p:nvPr>
        </p:nvSpPr>
        <p:spPr/>
        <p:txBody>
          <a:bodyPr/>
          <a:lstStyle>
            <a:lvl1pPr>
              <a:defRPr/>
            </a:lvl1pPr>
          </a:lstStyle>
          <a:p>
            <a:pPr>
              <a:defRPr/>
            </a:pPr>
            <a:endParaRPr lang="en-US"/>
          </a:p>
        </p:txBody>
      </p:sp>
      <p:sp>
        <p:nvSpPr>
          <p:cNvPr id="10" name="Slide Number Placeholder 6"/>
          <p:cNvSpPr>
            <a:spLocks noGrp="1"/>
          </p:cNvSpPr>
          <p:nvPr>
            <p:ph type="sldNum" sz="quarter" idx="12"/>
          </p:nvPr>
        </p:nvSpPr>
        <p:spPr/>
        <p:txBody>
          <a:bodyPr/>
          <a:lstStyle>
            <a:lvl1pPr>
              <a:defRPr/>
            </a:lvl1pPr>
          </a:lstStyle>
          <a:p>
            <a:pPr>
              <a:defRPr/>
            </a:pPr>
            <a:fld id="{E081B0FF-CDBC-4063-BB89-730ACE5B3256}" type="slidenum">
              <a:rPr lang="en-US"/>
              <a:pPr>
                <a:defRPr/>
              </a:pPr>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5"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6" name="Isosceles Triangle 8"/>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9"/>
          <p:cNvSpPr/>
          <p:nvPr/>
        </p:nvSpPr>
        <p:spPr>
          <a:xfrm>
            <a:off x="457200" y="500063"/>
            <a:ext cx="182563"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lang="it-IT" smtClean="0"/>
              <a:t>Fare clic per modificare lo stile del titolo</a:t>
            </a:r>
            <a:endParaRPr lang="en-US"/>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normAutofit/>
          </a:bodyPr>
          <a:lstStyle>
            <a:lvl1pPr marL="0" indent="0">
              <a:spcBef>
                <a:spcPts val="600"/>
              </a:spcBef>
              <a:buNone/>
              <a:defRPr sz="3200"/>
            </a:lvl1pPr>
          </a:lstStyle>
          <a:p>
            <a:pPr lvl="0"/>
            <a:r>
              <a:rPr lang="it-IT" noProof="0" smtClean="0"/>
              <a:t>Fare clic sull'icona per inserire un'immagine</a:t>
            </a:r>
            <a:endParaRPr lang="en-US" noProof="0" dirty="0"/>
          </a:p>
        </p:txBody>
      </p:sp>
      <p:sp>
        <p:nvSpPr>
          <p:cNvPr id="4" name="Text Placeholder 3"/>
          <p:cNvSpPr>
            <a:spLocks noGrp="1"/>
          </p:cNvSpPr>
          <p:nvPr>
            <p:ph type="body" sz="half" idx="2"/>
          </p:nvPr>
        </p:nvSpPr>
        <p:spPr>
          <a:xfrm>
            <a:off x="457200" y="1219200"/>
            <a:ext cx="8229600" cy="533400"/>
          </a:xfrm>
        </p:spPr>
        <p:txBody>
          <a:bodyPr anchor="ctr"/>
          <a:lstStyle>
            <a:lvl1pPr marL="0" indent="0" algn="l">
              <a:buFontTx/>
              <a:buNone/>
              <a:defRPr sz="1400"/>
            </a:lvl1pPr>
            <a:lvl2pPr>
              <a:defRPr sz="1200"/>
            </a:lvl2pPr>
            <a:lvl3pPr>
              <a:defRPr sz="1000"/>
            </a:lvl3pPr>
            <a:lvl4pPr>
              <a:defRPr sz="900"/>
            </a:lvl4pPr>
            <a:lvl5pPr>
              <a:defRPr sz="900"/>
            </a:lvl5pPr>
          </a:lstStyle>
          <a:p>
            <a:pPr lvl="0"/>
            <a:r>
              <a:rPr lang="it-IT" smtClean="0"/>
              <a:t>Fare clic per modificare stili del testo dello schema</a:t>
            </a:r>
          </a:p>
        </p:txBody>
      </p:sp>
      <p:sp>
        <p:nvSpPr>
          <p:cNvPr id="8" name="Date Placeholder 4"/>
          <p:cNvSpPr>
            <a:spLocks noGrp="1"/>
          </p:cNvSpPr>
          <p:nvPr>
            <p:ph type="dt" sz="half" idx="10"/>
          </p:nvPr>
        </p:nvSpPr>
        <p:spPr/>
        <p:txBody>
          <a:bodyPr/>
          <a:lstStyle>
            <a:lvl1pPr>
              <a:defRPr/>
            </a:lvl1pPr>
          </a:lstStyle>
          <a:p>
            <a:pPr>
              <a:defRPr/>
            </a:pPr>
            <a:fld id="{709F49C2-E736-477F-A7FF-B64C2962DACD}" type="datetimeFigureOut">
              <a:rPr lang="en-US"/>
              <a:pPr>
                <a:defRPr/>
              </a:pPr>
              <a:t>8/15/2011</a:t>
            </a:fld>
            <a:endParaRPr lang="en-US"/>
          </a:p>
        </p:txBody>
      </p:sp>
      <p:sp>
        <p:nvSpPr>
          <p:cNvPr id="9" name="Footer Placeholder 5"/>
          <p:cNvSpPr>
            <a:spLocks noGrp="1"/>
          </p:cNvSpPr>
          <p:nvPr>
            <p:ph type="ftr" sz="quarter" idx="11"/>
          </p:nvPr>
        </p:nvSpPr>
        <p:spPr/>
        <p:txBody>
          <a:bodyPr/>
          <a:lstStyle>
            <a:lvl1pPr>
              <a:defRPr/>
            </a:lvl1pPr>
          </a:lstStyle>
          <a:p>
            <a:pPr>
              <a:defRPr/>
            </a:pPr>
            <a:endParaRPr lang="en-US"/>
          </a:p>
        </p:txBody>
      </p:sp>
      <p:sp>
        <p:nvSpPr>
          <p:cNvPr id="10" name="Slide Number Placeholder 6"/>
          <p:cNvSpPr>
            <a:spLocks noGrp="1"/>
          </p:cNvSpPr>
          <p:nvPr>
            <p:ph type="sldNum" sz="quarter" idx="12"/>
          </p:nvPr>
        </p:nvSpPr>
        <p:spPr/>
        <p:txBody>
          <a:bodyPr/>
          <a:lstStyle>
            <a:lvl1pPr>
              <a:defRPr/>
            </a:lvl1pPr>
          </a:lstStyle>
          <a:p>
            <a:pPr>
              <a:defRPr/>
            </a:pPr>
            <a:fld id="{039C7E80-8B3E-4815-9610-2E2BE6C4B0F3}" type="slidenum">
              <a:rPr lang="en-US"/>
              <a:pPr>
                <a:defRPr/>
              </a:pPr>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457200" y="152400"/>
            <a:ext cx="8229600" cy="9906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it-IT" smtClean="0"/>
              <a:t>Fare clic per modificare lo stile del titolo</a:t>
            </a:r>
            <a:endParaRPr lang="en-US" smtClean="0"/>
          </a:p>
        </p:txBody>
      </p:sp>
      <p:sp>
        <p:nvSpPr>
          <p:cNvPr id="1027" name="Text Placeholder 12"/>
          <p:cNvSpPr>
            <a:spLocks noGrp="1"/>
          </p:cNvSpPr>
          <p:nvPr>
            <p:ph type="body" idx="1"/>
          </p:nvPr>
        </p:nvSpPr>
        <p:spPr bwMode="auto">
          <a:xfrm>
            <a:off x="457200" y="1219200"/>
            <a:ext cx="8229600" cy="49101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smtClean="0"/>
          </a:p>
        </p:txBody>
      </p:sp>
      <p:sp>
        <p:nvSpPr>
          <p:cNvPr id="14" name="Date Placeholder 13"/>
          <p:cNvSpPr>
            <a:spLocks noGrp="1"/>
          </p:cNvSpPr>
          <p:nvPr>
            <p:ph type="dt" sz="half" idx="2"/>
          </p:nvPr>
        </p:nvSpPr>
        <p:spPr>
          <a:xfrm>
            <a:off x="6400800" y="6356350"/>
            <a:ext cx="2289175" cy="365125"/>
          </a:xfrm>
          <a:prstGeom prst="rect">
            <a:avLst/>
          </a:prstGeom>
        </p:spPr>
        <p:txBody>
          <a:bodyPr vert="horz"/>
          <a:lstStyle>
            <a:lvl1pPr algn="l" eaLnBrk="1" fontAlgn="auto" latinLnBrk="0" hangingPunct="1">
              <a:spcBef>
                <a:spcPts val="0"/>
              </a:spcBef>
              <a:spcAft>
                <a:spcPts val="0"/>
              </a:spcAft>
              <a:defRPr kumimoji="0" sz="1400">
                <a:solidFill>
                  <a:schemeClr val="tx2"/>
                </a:solidFill>
                <a:latin typeface="+mn-lt"/>
                <a:cs typeface="+mn-cs"/>
              </a:defRPr>
            </a:lvl1pPr>
          </a:lstStyle>
          <a:p>
            <a:pPr>
              <a:defRPr/>
            </a:pPr>
            <a:fld id="{3A833EB8-87B8-4729-A619-935FD180A9AB}" type="datetimeFigureOut">
              <a:rPr lang="en-US"/>
              <a:pPr>
                <a:defRPr/>
              </a:pPr>
              <a:t>8/15/2011</a:t>
            </a:fld>
            <a:endParaRPr lang="en-US"/>
          </a:p>
        </p:txBody>
      </p:sp>
      <p:sp>
        <p:nvSpPr>
          <p:cNvPr id="3" name="Footer Placeholder 2"/>
          <p:cNvSpPr>
            <a:spLocks noGrp="1"/>
          </p:cNvSpPr>
          <p:nvPr>
            <p:ph type="ftr" sz="quarter" idx="3"/>
          </p:nvPr>
        </p:nvSpPr>
        <p:spPr>
          <a:xfrm>
            <a:off x="2898775" y="6356350"/>
            <a:ext cx="3505200" cy="365125"/>
          </a:xfrm>
          <a:prstGeom prst="rect">
            <a:avLst/>
          </a:prstGeom>
        </p:spPr>
        <p:txBody>
          <a:bodyPr vert="horz"/>
          <a:lstStyle>
            <a:lvl1pPr algn="r" eaLnBrk="1" fontAlgn="auto" latinLnBrk="0" hangingPunct="1">
              <a:spcBef>
                <a:spcPts val="0"/>
              </a:spcBef>
              <a:spcAft>
                <a:spcPts val="0"/>
              </a:spcAft>
              <a:defRPr kumimoji="0" sz="1400">
                <a:solidFill>
                  <a:schemeClr val="tx2"/>
                </a:solidFill>
                <a:latin typeface="+mn-lt"/>
                <a:cs typeface="+mn-cs"/>
              </a:defRPr>
            </a:lvl1pPr>
          </a:lstStyle>
          <a:p>
            <a:pPr>
              <a:defRPr/>
            </a:pPr>
            <a:endParaRPr lang="en-US"/>
          </a:p>
        </p:txBody>
      </p:sp>
      <p:sp>
        <p:nvSpPr>
          <p:cNvPr id="23" name="Slide Number Placeholder 22"/>
          <p:cNvSpPr>
            <a:spLocks noGrp="1"/>
          </p:cNvSpPr>
          <p:nvPr>
            <p:ph type="sldNum" sz="quarter" idx="4"/>
          </p:nvPr>
        </p:nvSpPr>
        <p:spPr>
          <a:xfrm>
            <a:off x="612775" y="6356350"/>
            <a:ext cx="1981200" cy="365125"/>
          </a:xfrm>
          <a:prstGeom prst="rect">
            <a:avLst/>
          </a:prstGeom>
        </p:spPr>
        <p:txBody>
          <a:bodyPr vert="horz"/>
          <a:lstStyle>
            <a:lvl1pPr algn="l" eaLnBrk="1" fontAlgn="auto" latinLnBrk="0" hangingPunct="1">
              <a:spcBef>
                <a:spcPts val="0"/>
              </a:spcBef>
              <a:spcAft>
                <a:spcPts val="0"/>
              </a:spcAft>
              <a:defRPr kumimoji="0" sz="1400">
                <a:solidFill>
                  <a:schemeClr val="tx2"/>
                </a:solidFill>
                <a:latin typeface="+mn-lt"/>
                <a:cs typeface="+mn-cs"/>
              </a:defRPr>
            </a:lvl1pPr>
          </a:lstStyle>
          <a:p>
            <a:pPr>
              <a:defRPr/>
            </a:pPr>
            <a:fld id="{29729EBA-5AD8-4FE9-978B-F914ECE5AACE}" type="slidenum">
              <a:rPr lang="en-US"/>
              <a:pPr>
                <a:defRPr/>
              </a:pPr>
              <a:t>‹N›</a:t>
            </a:fld>
            <a:endParaRPr lang="en-US"/>
          </a:p>
        </p:txBody>
      </p:sp>
      <p:sp>
        <p:nvSpPr>
          <p:cNvPr id="28" name="Straight Connector 27"/>
          <p:cNvSpPr>
            <a:spLocks noChangeShapeType="1"/>
          </p:cNvSpPr>
          <p:nvPr/>
        </p:nvSpPr>
        <p:spPr bwMode="auto">
          <a:xfrm>
            <a:off x="457200" y="6353175"/>
            <a:ext cx="8229600" cy="0"/>
          </a:xfrm>
          <a:prstGeom prst="line">
            <a:avLst/>
          </a:prstGeom>
          <a:noFill/>
          <a:ln w="9525" cap="flat" cmpd="sng" algn="ctr">
            <a:solidFill>
              <a:schemeClr val="accent1"/>
            </a:solidFill>
            <a:prstDash val="dash"/>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29" name="Straight Connector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0" name="Isosceles Triangle 9"/>
          <p:cNvSpPr>
            <a:spLocks noChangeAspect="1"/>
          </p:cNvSpPr>
          <p:nvPr/>
        </p:nvSpPr>
        <p:spPr>
          <a:xfrm rot="5400000">
            <a:off x="419100" y="6467475"/>
            <a:ext cx="190500" cy="120650"/>
          </a:xfrm>
          <a:prstGeom prst="triangle">
            <a:avLst>
              <a:gd name="adj" fmla="val 50000"/>
            </a:avLst>
          </a:prstGeom>
          <a:solidFill>
            <a:schemeClr val="accent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18" r:id="rId4"/>
    <p:sldLayoutId id="2147483719" r:id="rId5"/>
    <p:sldLayoutId id="2147483724" r:id="rId6"/>
    <p:sldLayoutId id="2147483725" r:id="rId7"/>
    <p:sldLayoutId id="2147483726" r:id="rId8"/>
    <p:sldLayoutId id="2147483727" r:id="rId9"/>
    <p:sldLayoutId id="2147483720" r:id="rId10"/>
    <p:sldLayoutId id="2147483728" r:id="rId11"/>
  </p:sldLayoutIdLst>
  <p:txStyles>
    <p:titleStyle>
      <a:lvl1pPr algn="l" rtl="0" eaLnBrk="0" fontAlgn="base" hangingPunct="0">
        <a:spcBef>
          <a:spcPct val="0"/>
        </a:spcBef>
        <a:spcAft>
          <a:spcPct val="0"/>
        </a:spcAft>
        <a:defRPr sz="3200" kern="1200">
          <a:solidFill>
            <a:schemeClr val="tx2"/>
          </a:solidFill>
          <a:latin typeface="+mj-lt"/>
          <a:ea typeface="+mj-ea"/>
          <a:cs typeface="+mj-cs"/>
        </a:defRPr>
      </a:lvl1pPr>
      <a:lvl2pPr algn="l" rtl="0" eaLnBrk="0" fontAlgn="base" hangingPunct="0">
        <a:spcBef>
          <a:spcPct val="0"/>
        </a:spcBef>
        <a:spcAft>
          <a:spcPct val="0"/>
        </a:spcAft>
        <a:defRPr sz="3200">
          <a:solidFill>
            <a:schemeClr val="tx2"/>
          </a:solidFill>
          <a:latin typeface="Bookman Old Style" pitchFamily="18" charset="0"/>
        </a:defRPr>
      </a:lvl2pPr>
      <a:lvl3pPr algn="l" rtl="0" eaLnBrk="0" fontAlgn="base" hangingPunct="0">
        <a:spcBef>
          <a:spcPct val="0"/>
        </a:spcBef>
        <a:spcAft>
          <a:spcPct val="0"/>
        </a:spcAft>
        <a:defRPr sz="3200">
          <a:solidFill>
            <a:schemeClr val="tx2"/>
          </a:solidFill>
          <a:latin typeface="Bookman Old Style" pitchFamily="18" charset="0"/>
        </a:defRPr>
      </a:lvl3pPr>
      <a:lvl4pPr algn="l" rtl="0" eaLnBrk="0" fontAlgn="base" hangingPunct="0">
        <a:spcBef>
          <a:spcPct val="0"/>
        </a:spcBef>
        <a:spcAft>
          <a:spcPct val="0"/>
        </a:spcAft>
        <a:defRPr sz="3200">
          <a:solidFill>
            <a:schemeClr val="tx2"/>
          </a:solidFill>
          <a:latin typeface="Bookman Old Style" pitchFamily="18" charset="0"/>
        </a:defRPr>
      </a:lvl4pPr>
      <a:lvl5pPr algn="l" rtl="0" eaLnBrk="0" fontAlgn="base" hangingPunct="0">
        <a:spcBef>
          <a:spcPct val="0"/>
        </a:spcBef>
        <a:spcAft>
          <a:spcPct val="0"/>
        </a:spcAft>
        <a:defRPr sz="3200">
          <a:solidFill>
            <a:schemeClr val="tx2"/>
          </a:solidFill>
          <a:latin typeface="Bookman Old Style" pitchFamily="18" charset="0"/>
        </a:defRPr>
      </a:lvl5pPr>
      <a:lvl6pPr marL="457200" algn="l" rtl="0" fontAlgn="base">
        <a:spcBef>
          <a:spcPct val="0"/>
        </a:spcBef>
        <a:spcAft>
          <a:spcPct val="0"/>
        </a:spcAft>
        <a:defRPr sz="3200">
          <a:solidFill>
            <a:schemeClr val="tx2"/>
          </a:solidFill>
          <a:latin typeface="Bookman Old Style" pitchFamily="18" charset="0"/>
        </a:defRPr>
      </a:lvl6pPr>
      <a:lvl7pPr marL="914400" algn="l" rtl="0" fontAlgn="base">
        <a:spcBef>
          <a:spcPct val="0"/>
        </a:spcBef>
        <a:spcAft>
          <a:spcPct val="0"/>
        </a:spcAft>
        <a:defRPr sz="3200">
          <a:solidFill>
            <a:schemeClr val="tx2"/>
          </a:solidFill>
          <a:latin typeface="Bookman Old Style" pitchFamily="18" charset="0"/>
        </a:defRPr>
      </a:lvl7pPr>
      <a:lvl8pPr marL="1371600" algn="l" rtl="0" fontAlgn="base">
        <a:spcBef>
          <a:spcPct val="0"/>
        </a:spcBef>
        <a:spcAft>
          <a:spcPct val="0"/>
        </a:spcAft>
        <a:defRPr sz="3200">
          <a:solidFill>
            <a:schemeClr val="tx2"/>
          </a:solidFill>
          <a:latin typeface="Bookman Old Style" pitchFamily="18" charset="0"/>
        </a:defRPr>
      </a:lvl8pPr>
      <a:lvl9pPr marL="1828800" algn="l" rtl="0" fontAlgn="base">
        <a:spcBef>
          <a:spcPct val="0"/>
        </a:spcBef>
        <a:spcAft>
          <a:spcPct val="0"/>
        </a:spcAft>
        <a:defRPr sz="3200">
          <a:solidFill>
            <a:schemeClr val="tx2"/>
          </a:solidFill>
          <a:latin typeface="Bookman Old Style" pitchFamily="18" charset="0"/>
        </a:defRPr>
      </a:lvl9pPr>
    </p:titleStyle>
    <p:bodyStyle>
      <a:lvl1pPr marL="273050" indent="-273050" algn="l" rtl="0" eaLnBrk="0" fontAlgn="base" hangingPunct="0">
        <a:spcBef>
          <a:spcPts val="600"/>
        </a:spcBef>
        <a:spcAft>
          <a:spcPct val="0"/>
        </a:spcAft>
        <a:buClr>
          <a:schemeClr val="accent1"/>
        </a:buClr>
        <a:buSzPct val="76000"/>
        <a:buFont typeface="Wingdings 3" pitchFamily="18" charset="2"/>
        <a:buChar char=""/>
        <a:defRPr sz="2600" kern="1200">
          <a:solidFill>
            <a:schemeClr val="tx1"/>
          </a:solidFill>
          <a:latin typeface="+mn-lt"/>
          <a:ea typeface="+mn-ea"/>
          <a:cs typeface="+mn-cs"/>
        </a:defRPr>
      </a:lvl1pPr>
      <a:lvl2pPr marL="547688" indent="-273050" algn="l" rtl="0" eaLnBrk="0" fontAlgn="base" hangingPunct="0">
        <a:spcBef>
          <a:spcPts val="500"/>
        </a:spcBef>
        <a:spcAft>
          <a:spcPct val="0"/>
        </a:spcAft>
        <a:buClr>
          <a:schemeClr val="accent2"/>
        </a:buClr>
        <a:buSzPct val="76000"/>
        <a:buFont typeface="Wingdings 3" pitchFamily="18" charset="2"/>
        <a:buChar char=""/>
        <a:defRPr sz="2300" kern="1200">
          <a:solidFill>
            <a:schemeClr val="tx2"/>
          </a:solidFill>
          <a:latin typeface="+mn-lt"/>
          <a:ea typeface="+mn-ea"/>
          <a:cs typeface="+mn-cs"/>
        </a:defRPr>
      </a:lvl2pPr>
      <a:lvl3pPr marL="822325" indent="-228600" algn="l" rtl="0" eaLnBrk="0" fontAlgn="base" hangingPunct="0">
        <a:spcBef>
          <a:spcPts val="500"/>
        </a:spcBef>
        <a:spcAft>
          <a:spcPct val="0"/>
        </a:spcAft>
        <a:buClr>
          <a:srgbClr val="BCBCBC"/>
        </a:buClr>
        <a:buSzPct val="76000"/>
        <a:buFont typeface="Wingdings 3" pitchFamily="18" charset="2"/>
        <a:buChar char=""/>
        <a:defRPr sz="2000" kern="1200">
          <a:solidFill>
            <a:schemeClr val="tx1"/>
          </a:solidFill>
          <a:latin typeface="+mn-lt"/>
          <a:ea typeface="+mn-ea"/>
          <a:cs typeface="+mn-cs"/>
        </a:defRPr>
      </a:lvl3pPr>
      <a:lvl4pPr marL="1096963" indent="-228600" algn="l" rtl="0" eaLnBrk="0" fontAlgn="base" hangingPunct="0">
        <a:spcBef>
          <a:spcPts val="400"/>
        </a:spcBef>
        <a:spcAft>
          <a:spcPct val="0"/>
        </a:spcAft>
        <a:buClr>
          <a:srgbClr val="8BA2B4"/>
        </a:buClr>
        <a:buSzPct val="70000"/>
        <a:buFont typeface="Wingdings" pitchFamily="2" charset="2"/>
        <a:buChar char=""/>
        <a:defRPr kern="1200">
          <a:solidFill>
            <a:schemeClr val="tx1"/>
          </a:solidFill>
          <a:latin typeface="+mn-lt"/>
          <a:ea typeface="+mn-ea"/>
          <a:cs typeface="+mn-cs"/>
        </a:defRPr>
      </a:lvl4pPr>
      <a:lvl5pPr marL="1371600" indent="-228600" algn="l" rtl="0" eaLnBrk="0" fontAlgn="base" hangingPunct="0">
        <a:spcBef>
          <a:spcPts val="300"/>
        </a:spcBef>
        <a:spcAft>
          <a:spcPct val="0"/>
        </a:spcAft>
        <a:buClr>
          <a:schemeClr val="accent2"/>
        </a:buClr>
        <a:buSzPct val="70000"/>
        <a:buFont typeface="Wingdings" pitchFamily="2" charset="2"/>
        <a:buChar char=""/>
        <a:defRPr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upload.wikimedia.org/wikipedia/commons/5/51/Skytale.png"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alpha val="50195"/>
          </a:schemeClr>
        </a:solidFill>
        <a:effectLst/>
      </p:bgPr>
    </p:bg>
    <p:spTree>
      <p:nvGrpSpPr>
        <p:cNvPr id="1" name=""/>
        <p:cNvGrpSpPr/>
        <p:nvPr/>
      </p:nvGrpSpPr>
      <p:grpSpPr>
        <a:xfrm>
          <a:off x="0" y="0"/>
          <a:ext cx="0" cy="0"/>
          <a:chOff x="0" y="0"/>
          <a:chExt cx="0" cy="0"/>
        </a:xfrm>
      </p:grpSpPr>
      <p:sp>
        <p:nvSpPr>
          <p:cNvPr id="10242" name="Title 1"/>
          <p:cNvSpPr>
            <a:spLocks noGrp="1"/>
          </p:cNvSpPr>
          <p:nvPr>
            <p:ph type="ctrTitle"/>
          </p:nvPr>
        </p:nvSpPr>
        <p:spPr/>
        <p:txBody>
          <a:bodyPr/>
          <a:lstStyle/>
          <a:p>
            <a:pPr eaLnBrk="1" hangingPunct="1"/>
            <a:r>
              <a:rPr lang="it-IT" dirty="0" smtClean="0"/>
              <a:t>INFORMATICA </a:t>
            </a:r>
          </a:p>
        </p:txBody>
      </p:sp>
      <p:sp>
        <p:nvSpPr>
          <p:cNvPr id="3" name="Subtitle 2"/>
          <p:cNvSpPr>
            <a:spLocks noGrp="1"/>
          </p:cNvSpPr>
          <p:nvPr>
            <p:ph type="subTitle" idx="1"/>
          </p:nvPr>
        </p:nvSpPr>
        <p:spPr/>
        <p:txBody>
          <a:bodyPr>
            <a:normAutofit/>
          </a:bodyPr>
          <a:lstStyle/>
          <a:p>
            <a:pPr eaLnBrk="1" fontAlgn="auto" hangingPunct="1">
              <a:spcAft>
                <a:spcPts val="0"/>
              </a:spcAft>
              <a:buFont typeface="Wingdings 3"/>
              <a:buNone/>
              <a:defRPr/>
            </a:pPr>
            <a:r>
              <a:rPr lang="it-IT" dirty="0" smtClean="0">
                <a:solidFill>
                  <a:schemeClr val="tx1"/>
                </a:solidFill>
              </a:rPr>
              <a:t>MATTEO CRISTANI</a:t>
            </a:r>
            <a:endParaRPr lang="it-IT"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STORIA DELLA CRITTOGRAFIA</a:t>
            </a:r>
            <a:endParaRPr lang="it-IT" dirty="0"/>
          </a:p>
        </p:txBody>
      </p:sp>
      <p:sp>
        <p:nvSpPr>
          <p:cNvPr id="3" name="Segnaposto contenuto 2"/>
          <p:cNvSpPr>
            <a:spLocks noGrp="1"/>
          </p:cNvSpPr>
          <p:nvPr>
            <p:ph sz="quarter" idx="1"/>
          </p:nvPr>
        </p:nvSpPr>
        <p:spPr/>
        <p:txBody>
          <a:bodyPr/>
          <a:lstStyle/>
          <a:p>
            <a:pPr eaLnBrk="1" hangingPunct="1"/>
            <a:r>
              <a:rPr lang="it-IT" dirty="0" smtClean="0"/>
              <a:t>Metodi antichi</a:t>
            </a:r>
          </a:p>
          <a:p>
            <a:pPr lvl="1" eaLnBrk="1" hangingPunct="1"/>
            <a:r>
              <a:rPr lang="it-IT" dirty="0" smtClean="0"/>
              <a:t>la </a:t>
            </a:r>
            <a:r>
              <a:rPr lang="it-IT" dirty="0" err="1" smtClean="0"/>
              <a:t>scitala</a:t>
            </a:r>
            <a:r>
              <a:rPr lang="it-IT" dirty="0" smtClean="0"/>
              <a:t> spartana, </a:t>
            </a:r>
          </a:p>
          <a:p>
            <a:pPr lvl="1" eaLnBrk="1" hangingPunct="1"/>
            <a:r>
              <a:rPr lang="it-IT" dirty="0" smtClean="0"/>
              <a:t>la scacchiera di </a:t>
            </a:r>
            <a:r>
              <a:rPr lang="it-IT" dirty="0" err="1" smtClean="0"/>
              <a:t>Polibio</a:t>
            </a:r>
            <a:r>
              <a:rPr lang="it-IT" dirty="0" smtClean="0"/>
              <a:t>, </a:t>
            </a:r>
          </a:p>
          <a:p>
            <a:pPr lvl="1" eaLnBrk="1" hangingPunct="1"/>
            <a:r>
              <a:rPr lang="it-IT" dirty="0" smtClean="0"/>
              <a:t>il codice </a:t>
            </a:r>
            <a:r>
              <a:rPr lang="it-IT" dirty="0" err="1" smtClean="0"/>
              <a:t>atbash</a:t>
            </a:r>
            <a:r>
              <a:rPr lang="it-IT" dirty="0" smtClean="0"/>
              <a:t> </a:t>
            </a:r>
          </a:p>
          <a:p>
            <a:pPr lvl="1" eaLnBrk="1" hangingPunct="1"/>
            <a:r>
              <a:rPr lang="it-IT" dirty="0" smtClean="0"/>
              <a:t>il codice di Cesare. </a:t>
            </a:r>
          </a:p>
          <a:p>
            <a:pPr eaLnBrk="1" hangingPunct="1"/>
            <a:r>
              <a:rPr lang="it-IT" dirty="0" smtClean="0"/>
              <a:t>Rinascimento</a:t>
            </a:r>
          </a:p>
          <a:p>
            <a:pPr lvl="1" eaLnBrk="1" hangingPunct="1"/>
            <a:r>
              <a:rPr lang="it-IT" dirty="0" err="1" smtClean="0"/>
              <a:t>Blaise</a:t>
            </a:r>
            <a:r>
              <a:rPr lang="it-IT" dirty="0" smtClean="0"/>
              <a:t> </a:t>
            </a:r>
            <a:r>
              <a:rPr lang="it-IT" dirty="0" err="1" smtClean="0"/>
              <a:t>Vigenère</a:t>
            </a:r>
            <a:endParaRPr lang="it-IT" dirty="0" smtClean="0"/>
          </a:p>
          <a:p>
            <a:pPr eaLnBrk="1" hangingPunct="1"/>
            <a:r>
              <a:rPr lang="it-IT" dirty="0" smtClean="0"/>
              <a:t>XX secolo</a:t>
            </a:r>
          </a:p>
          <a:p>
            <a:pPr lvl="1" eaLnBrk="1" hangingPunct="1"/>
            <a:r>
              <a:rPr lang="it-IT" dirty="0" smtClean="0"/>
              <a:t>la macchina Enigma (usata dai tedeschi durante la Seconda Guerra Mondiale), </a:t>
            </a:r>
          </a:p>
          <a:p>
            <a:pPr lvl="1" eaLnBrk="1" hangingPunct="1"/>
            <a:r>
              <a:rPr lang="it-IT" dirty="0" smtClean="0"/>
              <a:t>il DES (Data </a:t>
            </a:r>
            <a:r>
              <a:rPr lang="it-IT" dirty="0" err="1" smtClean="0"/>
              <a:t>Encryption</a:t>
            </a:r>
            <a:r>
              <a:rPr lang="it-IT" dirty="0" smtClean="0"/>
              <a:t> Standard)</a:t>
            </a:r>
          </a:p>
          <a:p>
            <a:endParaRPr lang="it-IT"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2800" dirty="0" smtClean="0"/>
              <a:t>UN ESEMPIO STORICO </a:t>
            </a:r>
            <a:r>
              <a:rPr lang="it-IT" sz="2800" dirty="0" err="1" smtClean="0"/>
              <a:t>DI</a:t>
            </a:r>
            <a:r>
              <a:rPr lang="it-IT" sz="2800" dirty="0" smtClean="0"/>
              <a:t> STEGANOGRAFIA</a:t>
            </a:r>
            <a:endParaRPr lang="it-IT" sz="2800" dirty="0"/>
          </a:p>
        </p:txBody>
      </p:sp>
      <p:sp>
        <p:nvSpPr>
          <p:cNvPr id="3" name="Segnaposto contenuto 2"/>
          <p:cNvSpPr>
            <a:spLocks noGrp="1"/>
          </p:cNvSpPr>
          <p:nvPr>
            <p:ph sz="quarter" idx="1"/>
          </p:nvPr>
        </p:nvSpPr>
        <p:spPr/>
        <p:txBody>
          <a:bodyPr/>
          <a:lstStyle/>
          <a:p>
            <a:pPr marL="0" indent="0">
              <a:buFont typeface="Arial" pitchFamily="34" charset="0"/>
              <a:buNone/>
            </a:pPr>
            <a:r>
              <a:rPr lang="it-IT" sz="2400" dirty="0" smtClean="0"/>
              <a:t>Per il timore di ciascuna di queste cose [</a:t>
            </a:r>
            <a:r>
              <a:rPr lang="it-IT" sz="2400" dirty="0" err="1" smtClean="0"/>
              <a:t>Aristagora</a:t>
            </a:r>
            <a:r>
              <a:rPr lang="it-IT" sz="2400" dirty="0" smtClean="0"/>
              <a:t>] meditava una rivolta. Accadde anche che gli arrivasse da </a:t>
            </a:r>
            <a:r>
              <a:rPr lang="it-IT" sz="2400" dirty="0" err="1" smtClean="0"/>
              <a:t>Susa</a:t>
            </a:r>
            <a:r>
              <a:rPr lang="it-IT" sz="2400" dirty="0" smtClean="0"/>
              <a:t>, da parte di </a:t>
            </a:r>
            <a:r>
              <a:rPr lang="it-IT" sz="2400" dirty="0" err="1" smtClean="0"/>
              <a:t>Istieo</a:t>
            </a:r>
            <a:r>
              <a:rPr lang="it-IT" sz="2400" dirty="0" smtClean="0"/>
              <a:t>, un uomo con la testa tatuata che gli annunciava di ribellarsi al re. Infatti </a:t>
            </a:r>
            <a:r>
              <a:rPr lang="it-IT" sz="2400" dirty="0" err="1" smtClean="0"/>
              <a:t>Istieo</a:t>
            </a:r>
            <a:r>
              <a:rPr lang="it-IT" sz="2400" dirty="0" smtClean="0"/>
              <a:t>, volendo segnalare ad </a:t>
            </a:r>
            <a:r>
              <a:rPr lang="it-IT" sz="2400" dirty="0" err="1" smtClean="0"/>
              <a:t>Aristagora</a:t>
            </a:r>
            <a:r>
              <a:rPr lang="it-IT" sz="2400" dirty="0" smtClean="0"/>
              <a:t> di ribellarsi, non aveva d'altra parte nessun modo sicuro per farlo, dal momento che le strade erano sorvegliate e quindi, avendo rasato il capo del più fedele dei servi, vi incise dei segni, e attese che gli ricrescessero i capelli; e non appena gli furono cresciuti lo mandava a Mileto, </a:t>
            </a:r>
            <a:r>
              <a:rPr lang="it-IT" sz="2400" dirty="0" err="1" smtClean="0"/>
              <a:t>ordinandogli</a:t>
            </a:r>
            <a:r>
              <a:rPr lang="it-IT" sz="2400" dirty="0" smtClean="0"/>
              <a:t> soltanto, una volta giunto a Mileto, di dire ad </a:t>
            </a:r>
            <a:r>
              <a:rPr lang="it-IT" sz="2400" dirty="0" err="1" smtClean="0"/>
              <a:t>Aristagora</a:t>
            </a:r>
            <a:r>
              <a:rPr lang="it-IT" sz="2400" dirty="0" smtClean="0"/>
              <a:t> di guardare sul suo capo dopo avergli rasato i capelli. E i segni indicavano, come ho detto prima, rivolta.</a:t>
            </a:r>
          </a:p>
          <a:p>
            <a:pPr marL="0" indent="0" algn="r">
              <a:buFont typeface="Arial" pitchFamily="34" charset="0"/>
              <a:buNone/>
            </a:pPr>
            <a:r>
              <a:rPr lang="it-IT" sz="2400" i="1" dirty="0" smtClean="0"/>
              <a:t>Erodoto, Storie</a:t>
            </a:r>
          </a:p>
          <a:p>
            <a:endParaRPr lang="it-IT"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ATSBAH</a:t>
            </a:r>
            <a:endParaRPr lang="it-IT" dirty="0"/>
          </a:p>
        </p:txBody>
      </p:sp>
      <p:sp>
        <p:nvSpPr>
          <p:cNvPr id="3" name="Segnaposto contenuto 2"/>
          <p:cNvSpPr>
            <a:spLocks noGrp="1"/>
          </p:cNvSpPr>
          <p:nvPr>
            <p:ph sz="quarter" idx="1"/>
          </p:nvPr>
        </p:nvSpPr>
        <p:spPr/>
        <p:txBody>
          <a:bodyPr/>
          <a:lstStyle/>
          <a:p>
            <a:pPr eaLnBrk="1" hangingPunct="1"/>
            <a:r>
              <a:rPr lang="it-IT" dirty="0" smtClean="0"/>
              <a:t>L'</a:t>
            </a:r>
            <a:r>
              <a:rPr lang="it-IT" dirty="0" err="1" smtClean="0"/>
              <a:t>atbash</a:t>
            </a:r>
            <a:r>
              <a:rPr lang="it-IT" dirty="0" smtClean="0"/>
              <a:t> è un semplice cifrario a sostituzione </a:t>
            </a:r>
            <a:r>
              <a:rPr lang="it-IT" dirty="0" err="1" smtClean="0"/>
              <a:t>monoalfabetica</a:t>
            </a:r>
            <a:r>
              <a:rPr lang="it-IT" dirty="0" smtClean="0"/>
              <a:t> in cui la prima lettera dell'alfabeto è sostituita con l'ultima, la seconda con la penultima, e così via, "invertendo" l'ordine alfabetico delle lettere.</a:t>
            </a:r>
          </a:p>
          <a:p>
            <a:pPr eaLnBrk="1" hangingPunct="1"/>
            <a:r>
              <a:rPr lang="pt-BR" dirty="0" smtClean="0"/>
              <a:t>Testo in chiaro:      </a:t>
            </a:r>
          </a:p>
          <a:p>
            <a:pPr lvl="1" eaLnBrk="1" hangingPunct="1"/>
            <a:r>
              <a:rPr lang="pt-BR" b="1" dirty="0" smtClean="0">
                <a:latin typeface="Courier New" pitchFamily="49" charset="0"/>
                <a:cs typeface="Courier New" pitchFamily="49" charset="0"/>
              </a:rPr>
              <a:t>ABCDEFGHIJKLMNOPQRSTUVWXYZ</a:t>
            </a:r>
          </a:p>
          <a:p>
            <a:pPr lvl="1" eaLnBrk="1" hangingPunct="1"/>
            <a:r>
              <a:rPr lang="pt-BR" dirty="0" smtClean="0"/>
              <a:t>Testo cifrato:        </a:t>
            </a:r>
          </a:p>
          <a:p>
            <a:pPr lvl="1" eaLnBrk="1" hangingPunct="1"/>
            <a:r>
              <a:rPr lang="pt-BR" b="1" dirty="0" smtClean="0">
                <a:latin typeface="Courier New" pitchFamily="49" charset="0"/>
                <a:cs typeface="Courier New" pitchFamily="49" charset="0"/>
              </a:rPr>
              <a:t>ZYXWVUTSRQPONMLKJIHGFEDCBA</a:t>
            </a:r>
          </a:p>
          <a:p>
            <a:pPr lvl="1" eaLnBrk="1" hangingPunct="1"/>
            <a:r>
              <a:rPr lang="it-IT" dirty="0" smtClean="0"/>
              <a:t>Un esempio:</a:t>
            </a:r>
          </a:p>
          <a:p>
            <a:pPr lvl="1" eaLnBrk="1" hangingPunct="1"/>
            <a:r>
              <a:rPr lang="it-IT" dirty="0" smtClean="0">
                <a:latin typeface="Courier New" pitchFamily="49" charset="0"/>
                <a:cs typeface="Courier New" pitchFamily="49" charset="0"/>
              </a:rPr>
              <a:t>PIANO LAUREE SCIENTIFICHE</a:t>
            </a:r>
          </a:p>
          <a:p>
            <a:pPr lvl="1" eaLnBrk="1" hangingPunct="1"/>
            <a:r>
              <a:rPr lang="it-IT" dirty="0" smtClean="0">
                <a:latin typeface="Courier New" pitchFamily="49" charset="0"/>
                <a:cs typeface="Courier New" pitchFamily="49" charset="0"/>
              </a:rPr>
              <a:t>KRZML OZFIVV HXRVMGRURXSV</a:t>
            </a:r>
            <a:endParaRPr lang="it-IT"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SCITALA SPARTANA</a:t>
            </a:r>
            <a:endParaRPr lang="it-IT" dirty="0"/>
          </a:p>
        </p:txBody>
      </p:sp>
      <p:sp>
        <p:nvSpPr>
          <p:cNvPr id="3" name="Segnaposto contenuto 2"/>
          <p:cNvSpPr>
            <a:spLocks noGrp="1"/>
          </p:cNvSpPr>
          <p:nvPr>
            <p:ph sz="quarter" idx="1"/>
          </p:nvPr>
        </p:nvSpPr>
        <p:spPr>
          <a:xfrm>
            <a:off x="457200" y="1219200"/>
            <a:ext cx="8363272" cy="3073896"/>
          </a:xfrm>
        </p:spPr>
        <p:txBody>
          <a:bodyPr/>
          <a:lstStyle/>
          <a:p>
            <a:pPr eaLnBrk="1" hangingPunct="1"/>
            <a:r>
              <a:rPr lang="it-IT" sz="1800" dirty="0" smtClean="0"/>
              <a:t>Una </a:t>
            </a:r>
            <a:r>
              <a:rPr lang="it-IT" sz="1800" dirty="0" err="1" smtClean="0"/>
              <a:t>scitala</a:t>
            </a:r>
            <a:r>
              <a:rPr lang="it-IT" sz="1800" dirty="0" smtClean="0"/>
              <a:t> (dal greco </a:t>
            </a:r>
            <a:r>
              <a:rPr lang="it-IT" sz="1800" dirty="0" err="1" smtClean="0"/>
              <a:t>σκυτάλη</a:t>
            </a:r>
            <a:r>
              <a:rPr lang="it-IT" sz="1800" dirty="0" smtClean="0"/>
              <a:t> = bastone) era una piccola bacchetta utilizzata dagli Spartani per trasmettere messaggi segreti. </a:t>
            </a:r>
          </a:p>
          <a:p>
            <a:pPr eaLnBrk="1" hangingPunct="1"/>
            <a:r>
              <a:rPr lang="it-IT" sz="1800" dirty="0" smtClean="0"/>
              <a:t>Il messaggio veniva scritto su di una striscia di pelle arrotolata attorno alla </a:t>
            </a:r>
            <a:r>
              <a:rPr lang="it-IT" sz="1800" dirty="0" err="1" smtClean="0"/>
              <a:t>scitala</a:t>
            </a:r>
            <a:r>
              <a:rPr lang="it-IT" sz="1800" dirty="0" smtClean="0"/>
              <a:t>, come se fosse stata una superficie continua. </a:t>
            </a:r>
          </a:p>
          <a:p>
            <a:pPr eaLnBrk="1" hangingPunct="1"/>
            <a:r>
              <a:rPr lang="it-IT" sz="1800" dirty="0" smtClean="0"/>
              <a:t>Una volta srotolata e tolta dalla </a:t>
            </a:r>
            <a:r>
              <a:rPr lang="it-IT" sz="1800" dirty="0" err="1" smtClean="0"/>
              <a:t>scitala</a:t>
            </a:r>
            <a:r>
              <a:rPr lang="it-IT" sz="1800" dirty="0" smtClean="0"/>
              <a:t> la striscia di pelle, era impossibile capire il messaggio. </a:t>
            </a:r>
          </a:p>
          <a:p>
            <a:pPr eaLnBrk="1" hangingPunct="1"/>
            <a:r>
              <a:rPr lang="it-IT" sz="1800" dirty="0" smtClean="0"/>
              <a:t>La decifrazione era invece possibile se si aveva una bacchetta identica alla </a:t>
            </a:r>
            <a:r>
              <a:rPr lang="it-IT" sz="1800" dirty="0" err="1" smtClean="0"/>
              <a:t>scitala</a:t>
            </a:r>
            <a:r>
              <a:rPr lang="it-IT" sz="1800" dirty="0" smtClean="0"/>
              <a:t> del mittente: vi si arrotolava nuovamente la striscia di pelle ricostruendo la primitiva posizione. </a:t>
            </a:r>
          </a:p>
          <a:p>
            <a:pPr eaLnBrk="1" hangingPunct="1"/>
            <a:r>
              <a:rPr lang="it-IT" sz="1800" dirty="0" smtClean="0"/>
              <a:t>Si tratta del più antico metodo di crittografia per trasposizione conosciuto.</a:t>
            </a:r>
          </a:p>
          <a:p>
            <a:endParaRPr lang="it-IT" sz="2400" dirty="0"/>
          </a:p>
        </p:txBody>
      </p:sp>
      <p:pic>
        <p:nvPicPr>
          <p:cNvPr id="4" name="Picture 2" descr="File:Skytale.png">
            <a:hlinkClick r:id="rId2"/>
          </p:cNvPr>
          <p:cNvPicPr>
            <a:picLocks noChangeAspect="1" noChangeArrowheads="1"/>
          </p:cNvPicPr>
          <p:nvPr/>
        </p:nvPicPr>
        <p:blipFill>
          <a:blip r:embed="rId3" cstate="print"/>
          <a:srcRect/>
          <a:stretch>
            <a:fillRect/>
          </a:stretch>
        </p:blipFill>
        <p:spPr bwMode="auto">
          <a:xfrm>
            <a:off x="4716016" y="4510087"/>
            <a:ext cx="4111625" cy="2347913"/>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SCACCHIERA </a:t>
            </a:r>
            <a:r>
              <a:rPr lang="it-IT" dirty="0" err="1" smtClean="0"/>
              <a:t>DI</a:t>
            </a:r>
            <a:r>
              <a:rPr lang="it-IT" dirty="0" smtClean="0"/>
              <a:t> POLIBIO</a:t>
            </a:r>
            <a:endParaRPr lang="it-IT" dirty="0"/>
          </a:p>
        </p:txBody>
      </p:sp>
      <p:sp>
        <p:nvSpPr>
          <p:cNvPr id="3" name="Segnaposto contenuto 2"/>
          <p:cNvSpPr>
            <a:spLocks noGrp="1"/>
          </p:cNvSpPr>
          <p:nvPr>
            <p:ph sz="quarter" idx="1"/>
          </p:nvPr>
        </p:nvSpPr>
        <p:spPr/>
        <p:txBody>
          <a:bodyPr/>
          <a:lstStyle/>
          <a:p>
            <a:pPr eaLnBrk="1" hangingPunct="1"/>
            <a:r>
              <a:rPr lang="it-IT" sz="2000" dirty="0" smtClean="0"/>
              <a:t>La scacchiera originale è costituita da una griglia composta da 25 caselle ordinate in 5 righe ed altrettante colonne. </a:t>
            </a:r>
          </a:p>
          <a:p>
            <a:pPr eaLnBrk="1" hangingPunct="1"/>
            <a:r>
              <a:rPr lang="it-IT" sz="2000" dirty="0" smtClean="0"/>
              <a:t>Le lettere dell'alfabeto vengono inserite da sinistra a destra e dall'alto in basso. </a:t>
            </a:r>
          </a:p>
          <a:p>
            <a:pPr eaLnBrk="1" hangingPunct="1"/>
            <a:r>
              <a:rPr lang="it-IT" sz="2000" dirty="0" smtClean="0"/>
              <a:t>Le righe e le colonne sono numerate: tali numeri sono gli indici o "coordinate" delle lettere costituenti il messaggio in chiaro.</a:t>
            </a:r>
          </a:p>
          <a:p>
            <a:pPr eaLnBrk="1" hangingPunct="1"/>
            <a:r>
              <a:rPr lang="it-IT" sz="2000" dirty="0" smtClean="0"/>
              <a:t>Esempio</a:t>
            </a:r>
          </a:p>
          <a:p>
            <a:pPr lvl="1" eaLnBrk="1" hangingPunct="1"/>
            <a:r>
              <a:rPr lang="it-IT" sz="1200" dirty="0" smtClean="0">
                <a:latin typeface="Courier New" pitchFamily="49" charset="0"/>
                <a:cs typeface="Courier New" pitchFamily="49" charset="0"/>
              </a:rPr>
              <a:t>PIANO LAUREE SCIENTIFICHE</a:t>
            </a:r>
          </a:p>
          <a:p>
            <a:pPr lvl="1" eaLnBrk="1" hangingPunct="1"/>
            <a:r>
              <a:rPr lang="it-IT" sz="1200" dirty="0" smtClean="0">
                <a:latin typeface="Courier New" pitchFamily="49" charset="0"/>
                <a:cs typeface="Courier New" pitchFamily="49" charset="0"/>
              </a:rPr>
              <a:t>FGDFAAFDFFDXAAGFFXAVAVGAAFDFAVFDGDDFAXDFAFDDAV</a:t>
            </a:r>
          </a:p>
          <a:p>
            <a:endParaRPr lang="it-IT" dirty="0"/>
          </a:p>
        </p:txBody>
      </p:sp>
      <p:pic>
        <p:nvPicPr>
          <p:cNvPr id="4" name="Immagine 4" descr="fig1.gif"/>
          <p:cNvPicPr>
            <a:picLocks noChangeAspect="1"/>
          </p:cNvPicPr>
          <p:nvPr/>
        </p:nvPicPr>
        <p:blipFill>
          <a:blip r:embed="rId2" cstate="print"/>
          <a:srcRect/>
          <a:stretch>
            <a:fillRect/>
          </a:stretch>
        </p:blipFill>
        <p:spPr bwMode="auto">
          <a:xfrm>
            <a:off x="6659563" y="5229225"/>
            <a:ext cx="1706562" cy="927100"/>
          </a:xfrm>
          <a:prstGeom prst="rect">
            <a:avLst/>
          </a:prstGeom>
          <a:noFill/>
          <a:ln w="9525">
            <a:noFill/>
            <a:miter lim="800000"/>
            <a:headEnd/>
            <a:tailEnd/>
          </a:ln>
        </p:spPr>
      </p:pic>
      <p:pic>
        <p:nvPicPr>
          <p:cNvPr id="5" name="Immagine 5"/>
          <p:cNvPicPr>
            <a:picLocks noChangeAspect="1"/>
          </p:cNvPicPr>
          <p:nvPr/>
        </p:nvPicPr>
        <p:blipFill>
          <a:blip r:embed="rId3" cstate="print"/>
          <a:srcRect/>
          <a:stretch>
            <a:fillRect/>
          </a:stretch>
        </p:blipFill>
        <p:spPr bwMode="auto">
          <a:xfrm>
            <a:off x="1331913" y="4508500"/>
            <a:ext cx="1816100" cy="1719263"/>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IL METODO </a:t>
            </a:r>
            <a:r>
              <a:rPr lang="it-IT" dirty="0" err="1" smtClean="0"/>
              <a:t>DI</a:t>
            </a:r>
            <a:r>
              <a:rPr lang="it-IT" dirty="0" smtClean="0"/>
              <a:t> CESARE</a:t>
            </a:r>
            <a:endParaRPr lang="it-IT" dirty="0"/>
          </a:p>
        </p:txBody>
      </p:sp>
      <p:sp>
        <p:nvSpPr>
          <p:cNvPr id="3" name="Segnaposto contenuto 2"/>
          <p:cNvSpPr>
            <a:spLocks noGrp="1"/>
          </p:cNvSpPr>
          <p:nvPr>
            <p:ph sz="quarter" idx="1"/>
          </p:nvPr>
        </p:nvSpPr>
        <p:spPr/>
        <p:txBody>
          <a:bodyPr/>
          <a:lstStyle/>
          <a:p>
            <a:pPr eaLnBrk="1" hangingPunct="1"/>
            <a:r>
              <a:rPr lang="it-IT" sz="2000" dirty="0" smtClean="0"/>
              <a:t>Il cifrario di Cesare è un cifrario a sostituzione </a:t>
            </a:r>
            <a:r>
              <a:rPr lang="it-IT" sz="2000" dirty="0" err="1" smtClean="0"/>
              <a:t>monoalfabetica</a:t>
            </a:r>
            <a:r>
              <a:rPr lang="it-IT" sz="2000" dirty="0" smtClean="0"/>
              <a:t> in cui ogni lettera del testo in chiaro è sostituita nel testo cifrato dalla lettera che si trova un certo numero di posizioni successive nell'alfabeto. </a:t>
            </a:r>
          </a:p>
          <a:p>
            <a:pPr eaLnBrk="1" hangingPunct="1"/>
            <a:r>
              <a:rPr lang="it-IT" sz="2000" dirty="0" smtClean="0"/>
              <a:t>Questi tipi di cifrari sono detti anche cifrari a sostituzione o cifrari a scorrimento a causa del loro modo di operare: la sostituzione avviene lettera per lettera, scorrendo il testo dall'inizio alla fine.</a:t>
            </a:r>
          </a:p>
          <a:p>
            <a:pPr eaLnBrk="1" hangingPunct="1"/>
            <a:r>
              <a:rPr lang="it-IT" sz="2000" dirty="0" smtClean="0"/>
              <a:t>In particolare, Cesare utilizzava uno spostamento di 3 posizioni (la chiave era dunque 3).</a:t>
            </a:r>
          </a:p>
          <a:p>
            <a:pPr eaLnBrk="1" hangingPunct="1"/>
            <a:r>
              <a:rPr lang="it-IT" sz="2000" dirty="0" smtClean="0"/>
              <a:t>Un esempio:</a:t>
            </a:r>
          </a:p>
          <a:p>
            <a:pPr lvl="1" eaLnBrk="1" hangingPunct="1"/>
            <a:r>
              <a:rPr lang="it-IT" sz="1400" dirty="0" smtClean="0">
                <a:latin typeface="Courier New" pitchFamily="49" charset="0"/>
                <a:cs typeface="Courier New" pitchFamily="49" charset="0"/>
              </a:rPr>
              <a:t>PIANO LAUREE SCIENTIFICHE</a:t>
            </a:r>
          </a:p>
          <a:p>
            <a:pPr lvl="1" eaLnBrk="1" hangingPunct="1"/>
            <a:r>
              <a:rPr lang="it-IT" sz="1400" dirty="0" smtClean="0">
                <a:latin typeface="Courier New" pitchFamily="49" charset="0"/>
                <a:cs typeface="Courier New" pitchFamily="49" charset="0"/>
              </a:rPr>
              <a:t>SLDQR ODXUHH VFLHQWLILF</a:t>
            </a:r>
            <a:endParaRPr lang="it-IT"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2800" dirty="0" smtClean="0"/>
              <a:t>DEBOLEZZE DEL METODO </a:t>
            </a:r>
            <a:r>
              <a:rPr lang="it-IT" sz="2800" dirty="0" err="1" smtClean="0"/>
              <a:t>DI</a:t>
            </a:r>
            <a:r>
              <a:rPr lang="it-IT" sz="2800" dirty="0" smtClean="0"/>
              <a:t> CESARE</a:t>
            </a:r>
            <a:endParaRPr lang="it-IT" sz="2800" dirty="0"/>
          </a:p>
        </p:txBody>
      </p:sp>
      <p:sp>
        <p:nvSpPr>
          <p:cNvPr id="3" name="Segnaposto contenuto 2"/>
          <p:cNvSpPr>
            <a:spLocks noGrp="1"/>
          </p:cNvSpPr>
          <p:nvPr>
            <p:ph sz="quarter" idx="1"/>
          </p:nvPr>
        </p:nvSpPr>
        <p:spPr/>
        <p:txBody>
          <a:bodyPr/>
          <a:lstStyle/>
          <a:p>
            <a:pPr eaLnBrk="1" hangingPunct="1"/>
            <a:r>
              <a:rPr lang="it-IT" dirty="0" smtClean="0"/>
              <a:t>Il metodo di Cesare ha due principali debolezze:</a:t>
            </a:r>
          </a:p>
          <a:p>
            <a:pPr lvl="1" eaLnBrk="1" hangingPunct="1"/>
            <a:r>
              <a:rPr lang="it-IT" sz="2000" dirty="0" smtClean="0"/>
              <a:t>è sensibile all</a:t>
            </a:r>
            <a:r>
              <a:rPr lang="it-IT" altLang="it-IT" sz="2000" dirty="0" smtClean="0"/>
              <a:t>’</a:t>
            </a:r>
            <a:r>
              <a:rPr lang="it-IT" altLang="ja-JP" sz="2000" b="1" dirty="0" smtClean="0"/>
              <a:t>analisi di frequenza</a:t>
            </a:r>
          </a:p>
          <a:p>
            <a:pPr lvl="1" eaLnBrk="1" hangingPunct="1"/>
            <a:r>
              <a:rPr lang="it-IT" sz="2000" dirty="0" smtClean="0"/>
              <a:t>sono possibili solo </a:t>
            </a:r>
            <a:r>
              <a:rPr lang="it-IT" sz="2000" b="1" dirty="0" smtClean="0"/>
              <a:t>poche chiavi </a:t>
            </a:r>
            <a:r>
              <a:rPr lang="it-IT" sz="2000" dirty="0" smtClean="0"/>
              <a:t>diverse (n − 1) se n è il numero di caratteri dell</a:t>
            </a:r>
            <a:r>
              <a:rPr lang="it-IT" altLang="it-IT" sz="2000" dirty="0" smtClean="0"/>
              <a:t>’</a:t>
            </a:r>
            <a:r>
              <a:rPr lang="it-IT" sz="2000" dirty="0" smtClean="0"/>
              <a:t>alfabeto. </a:t>
            </a:r>
          </a:p>
          <a:p>
            <a:pPr eaLnBrk="1" hangingPunct="1"/>
            <a:r>
              <a:rPr lang="it-IT" dirty="0" smtClean="0"/>
              <a:t>Chi intercetta un messaggio cifrato con il metodo di Cesare può limitarsi a provare successivamente tutte le possibili chiavi di cifratura e trovare il testo in chiaro in un tempo ragionevolmente breve (attacco a </a:t>
            </a:r>
            <a:r>
              <a:rPr lang="it-IT" b="1" dirty="0" smtClean="0"/>
              <a:t>forza bruta</a:t>
            </a:r>
            <a:r>
              <a:rPr lang="it-IT" dirty="0" smtClean="0"/>
              <a:t>).</a:t>
            </a:r>
          </a:p>
          <a:p>
            <a:endParaRPr lang="it-IT"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IL CIFRARIO </a:t>
            </a:r>
            <a:r>
              <a:rPr lang="it-IT" dirty="0" err="1" smtClean="0"/>
              <a:t>DI</a:t>
            </a:r>
            <a:r>
              <a:rPr lang="it-IT" dirty="0" smtClean="0"/>
              <a:t> VIGENERE</a:t>
            </a:r>
            <a:endParaRPr lang="it-IT" dirty="0"/>
          </a:p>
        </p:txBody>
      </p:sp>
      <p:sp>
        <p:nvSpPr>
          <p:cNvPr id="3" name="Segnaposto contenuto 2"/>
          <p:cNvSpPr>
            <a:spLocks noGrp="1"/>
          </p:cNvSpPr>
          <p:nvPr>
            <p:ph sz="quarter" idx="1"/>
          </p:nvPr>
        </p:nvSpPr>
        <p:spPr/>
        <p:txBody>
          <a:bodyPr/>
          <a:lstStyle/>
          <a:p>
            <a:pPr eaLnBrk="1" hangingPunct="1"/>
            <a:r>
              <a:rPr lang="it-IT" sz="2000" dirty="0" smtClean="0"/>
              <a:t>E</a:t>
            </a:r>
            <a:r>
              <a:rPr lang="it-IT" altLang="it-IT" sz="2000" dirty="0" smtClean="0"/>
              <a:t>’</a:t>
            </a:r>
            <a:r>
              <a:rPr lang="it-IT" sz="2000" dirty="0" smtClean="0"/>
              <a:t> il più semplice dei cifrari </a:t>
            </a:r>
            <a:r>
              <a:rPr lang="it-IT" sz="2000" dirty="0" err="1" smtClean="0"/>
              <a:t>polialfabetici</a:t>
            </a:r>
            <a:r>
              <a:rPr lang="it-IT" sz="2000" dirty="0" smtClean="0"/>
              <a:t>. </a:t>
            </a:r>
          </a:p>
          <a:p>
            <a:pPr eaLnBrk="1" hangingPunct="1"/>
            <a:r>
              <a:rPr lang="it-IT" sz="2000" dirty="0" smtClean="0"/>
              <a:t>Pubblicato nel 1586, il cifrario di </a:t>
            </a:r>
            <a:r>
              <a:rPr lang="it-IT" sz="2000" dirty="0" err="1" smtClean="0"/>
              <a:t>Blaise</a:t>
            </a:r>
            <a:r>
              <a:rPr lang="it-IT" sz="2000" dirty="0" smtClean="0"/>
              <a:t> de </a:t>
            </a:r>
            <a:r>
              <a:rPr lang="it-IT" sz="2000" dirty="0" err="1" smtClean="0"/>
              <a:t>Vigenère</a:t>
            </a:r>
            <a:r>
              <a:rPr lang="it-IT" sz="2000" dirty="0" smtClean="0"/>
              <a:t> fu </a:t>
            </a:r>
            <a:r>
              <a:rPr lang="it-IT" sz="2000" b="1" dirty="0" smtClean="0"/>
              <a:t>ritenuto</a:t>
            </a:r>
            <a:r>
              <a:rPr lang="it-IT" sz="2000" dirty="0" smtClean="0"/>
              <a:t> </a:t>
            </a:r>
            <a:r>
              <a:rPr lang="it-IT" sz="2000" b="1" dirty="0" smtClean="0"/>
              <a:t>per secoli inattaccabile</a:t>
            </a:r>
            <a:r>
              <a:rPr lang="it-IT" sz="2000" dirty="0" smtClean="0"/>
              <a:t>. </a:t>
            </a:r>
          </a:p>
          <a:p>
            <a:pPr eaLnBrk="1" hangingPunct="1"/>
            <a:r>
              <a:rPr lang="it-IT" sz="2000" dirty="0" smtClean="0"/>
              <a:t>Si può considerare una generalizzazione del cifrario di Cesare: invece di spostare sempre dello stesso numero di posti la lettera da cifrare, questa viene spostata di un numero di posti variabile ma ripetuto, determinato in base ad una parola chiave da scrivere ripetutamente sotto il messaggio, carattere per carattere.</a:t>
            </a:r>
          </a:p>
          <a:p>
            <a:pPr eaLnBrk="1" hangingPunct="1"/>
            <a:r>
              <a:rPr lang="it-IT" sz="2000" dirty="0" smtClean="0"/>
              <a:t>Un esempio:</a:t>
            </a:r>
          </a:p>
          <a:p>
            <a:pPr lvl="1" eaLnBrk="1" hangingPunct="1"/>
            <a:r>
              <a:rPr lang="it-IT" sz="1200" dirty="0" smtClean="0">
                <a:latin typeface="Courier New" pitchFamily="49" charset="0"/>
                <a:cs typeface="Courier New" pitchFamily="49" charset="0"/>
              </a:rPr>
              <a:t>PIANO LAUREE SCIENTIFICHE</a:t>
            </a:r>
          </a:p>
          <a:p>
            <a:pPr lvl="1" eaLnBrk="1" hangingPunct="1"/>
            <a:r>
              <a:rPr lang="it-IT" sz="1200" dirty="0" smtClean="0">
                <a:latin typeface="Courier New" pitchFamily="49" charset="0"/>
                <a:cs typeface="Courier New" pitchFamily="49" charset="0"/>
              </a:rPr>
              <a:t>ITIS</a:t>
            </a:r>
          </a:p>
          <a:p>
            <a:pPr lvl="1" eaLnBrk="1" hangingPunct="1"/>
            <a:r>
              <a:rPr lang="it-IT" sz="1200" dirty="0" smtClean="0">
                <a:latin typeface="Courier New" pitchFamily="49" charset="0"/>
                <a:cs typeface="Courier New" pitchFamily="49" charset="0"/>
              </a:rPr>
              <a:t>XBIFW EIMZXM KKBMFBBNAKAM</a:t>
            </a:r>
            <a:endParaRPr lang="it-IT"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CONFRONTO</a:t>
            </a:r>
            <a:endParaRPr lang="it-IT" dirty="0"/>
          </a:p>
        </p:txBody>
      </p:sp>
      <p:sp>
        <p:nvSpPr>
          <p:cNvPr id="3" name="Segnaposto contenuto 2"/>
          <p:cNvSpPr>
            <a:spLocks noGrp="1"/>
          </p:cNvSpPr>
          <p:nvPr>
            <p:ph sz="quarter" idx="1"/>
          </p:nvPr>
        </p:nvSpPr>
        <p:spPr/>
        <p:txBody>
          <a:bodyPr/>
          <a:lstStyle/>
          <a:p>
            <a:pPr eaLnBrk="1" hangingPunct="1"/>
            <a:r>
              <a:rPr lang="it-IT" sz="2000" dirty="0" smtClean="0"/>
              <a:t>Il metodo di </a:t>
            </a:r>
            <a:r>
              <a:rPr lang="it-IT" sz="2000" dirty="0" err="1" smtClean="0"/>
              <a:t>Vigenère</a:t>
            </a:r>
            <a:r>
              <a:rPr lang="it-IT" sz="2000" dirty="0" smtClean="0"/>
              <a:t> rendere impossibile l</a:t>
            </a:r>
            <a:r>
              <a:rPr lang="it-IT" altLang="it-IT" sz="2000" dirty="0" smtClean="0"/>
              <a:t>’</a:t>
            </a:r>
            <a:r>
              <a:rPr lang="it-IT" sz="2000" dirty="0" smtClean="0"/>
              <a:t>analisi di frequenza perché le lettere più frequenti saranno codificate con lettere diverse da colonna a colonna, con il risultato di rendere quasi uguali le frequenze relative delle lettere del testo cifrato.</a:t>
            </a:r>
          </a:p>
          <a:p>
            <a:pPr eaLnBrk="1" hangingPunct="1"/>
            <a:r>
              <a:rPr lang="it-IT" sz="2000" dirty="0" smtClean="0"/>
              <a:t>Il metodo di </a:t>
            </a:r>
            <a:r>
              <a:rPr lang="it-IT" sz="2000" dirty="0" err="1" smtClean="0"/>
              <a:t>Vigenère</a:t>
            </a:r>
            <a:r>
              <a:rPr lang="it-IT" sz="2000" dirty="0" smtClean="0"/>
              <a:t> sembra essere molto più robusto di quello di Cesare perché il crittografo ha due problemi: </a:t>
            </a:r>
          </a:p>
          <a:p>
            <a:pPr lvl="1" eaLnBrk="1" hangingPunct="1"/>
            <a:r>
              <a:rPr lang="it-IT" sz="1400" dirty="0" smtClean="0"/>
              <a:t>determinare la lunghezza k della chiave </a:t>
            </a:r>
          </a:p>
          <a:p>
            <a:pPr lvl="1" eaLnBrk="1" hangingPunct="1"/>
            <a:r>
              <a:rPr lang="it-IT" sz="1400" dirty="0" smtClean="0"/>
              <a:t>e poi la chiave stessa. </a:t>
            </a:r>
          </a:p>
          <a:p>
            <a:pPr eaLnBrk="1" hangingPunct="1"/>
            <a:r>
              <a:rPr lang="it-IT" sz="2000" dirty="0" smtClean="0"/>
              <a:t>Se l</a:t>
            </a:r>
            <a:r>
              <a:rPr lang="it-IT" altLang="it-IT" sz="2000" dirty="0" smtClean="0"/>
              <a:t>’</a:t>
            </a:r>
            <a:r>
              <a:rPr lang="it-IT" sz="2000" dirty="0" smtClean="0"/>
              <a:t>alfabeto ha n caratteri, vi sono </a:t>
            </a:r>
            <a:r>
              <a:rPr lang="it-IT" sz="2000" dirty="0" err="1" smtClean="0"/>
              <a:t>n</a:t>
            </a:r>
            <a:r>
              <a:rPr lang="it-IT" sz="2000" baseline="30000" dirty="0" err="1" smtClean="0"/>
              <a:t>k</a:t>
            </a:r>
            <a:r>
              <a:rPr lang="it-IT" sz="2000" dirty="0" smtClean="0"/>
              <a:t> possibili chiavi di cifratura, mentre sono solo n!/(</a:t>
            </a:r>
            <a:r>
              <a:rPr lang="it-IT" sz="2000" dirty="0" err="1" smtClean="0"/>
              <a:t>n</a:t>
            </a:r>
            <a:r>
              <a:rPr lang="it-IT" sz="2000" dirty="0" smtClean="0"/>
              <a:t> − k)! se vogliamo che i caratteri siano tutti diversi fra loro. </a:t>
            </a:r>
          </a:p>
          <a:p>
            <a:pPr eaLnBrk="1" hangingPunct="1"/>
            <a:r>
              <a:rPr lang="it-IT" sz="2000" dirty="0" smtClean="0"/>
              <a:t>Anche da questo punto di vista il metodo di </a:t>
            </a:r>
            <a:r>
              <a:rPr lang="it-IT" sz="2000" dirty="0" err="1" smtClean="0"/>
              <a:t>Vigenère</a:t>
            </a:r>
            <a:r>
              <a:rPr lang="it-IT" sz="2000" dirty="0" smtClean="0"/>
              <a:t> è migliore di quello di Cesare.</a:t>
            </a:r>
          </a:p>
          <a:p>
            <a:endParaRPr lang="it-IT"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ATTACCO AL METODO </a:t>
            </a:r>
            <a:r>
              <a:rPr lang="it-IT" dirty="0" err="1" smtClean="0"/>
              <a:t>DI</a:t>
            </a:r>
            <a:r>
              <a:rPr lang="it-IT" dirty="0" smtClean="0"/>
              <a:t> VIGENERE</a:t>
            </a:r>
            <a:endParaRPr lang="it-IT" dirty="0"/>
          </a:p>
        </p:txBody>
      </p:sp>
      <p:sp>
        <p:nvSpPr>
          <p:cNvPr id="3" name="Segnaposto contenuto 2"/>
          <p:cNvSpPr>
            <a:spLocks noGrp="1"/>
          </p:cNvSpPr>
          <p:nvPr>
            <p:ph sz="quarter" idx="1"/>
          </p:nvPr>
        </p:nvSpPr>
        <p:spPr/>
        <p:txBody>
          <a:bodyPr/>
          <a:lstStyle/>
          <a:p>
            <a:pPr eaLnBrk="1" hangingPunct="1"/>
            <a:r>
              <a:rPr lang="it-IT" sz="2400" dirty="0" smtClean="0"/>
              <a:t>Questo metodo è stato considerato sicuro per alcuni secoli, finche un</a:t>
            </a:r>
            <a:r>
              <a:rPr lang="it-IT" altLang="it-IT" sz="2400" dirty="0" smtClean="0"/>
              <a:t>’</a:t>
            </a:r>
            <a:r>
              <a:rPr lang="it-IT" sz="2400" dirty="0" smtClean="0"/>
              <a:t>analisi statistica più raffinata, di </a:t>
            </a:r>
            <a:r>
              <a:rPr lang="it-IT" sz="2400" dirty="0" err="1" smtClean="0"/>
              <a:t>Kasinski</a:t>
            </a:r>
            <a:r>
              <a:rPr lang="it-IT" sz="2400" dirty="0" smtClean="0"/>
              <a:t>, mostrò che è possibile </a:t>
            </a:r>
            <a:r>
              <a:rPr lang="it-IT" altLang="it-IT" sz="2400" dirty="0" smtClean="0"/>
              <a:t>“</a:t>
            </a:r>
            <a:r>
              <a:rPr lang="it-IT" sz="2400" dirty="0" smtClean="0"/>
              <a:t>indovinare</a:t>
            </a:r>
            <a:r>
              <a:rPr lang="it-IT" altLang="it-IT" sz="2400" dirty="0" smtClean="0"/>
              <a:t>”</a:t>
            </a:r>
            <a:r>
              <a:rPr lang="it-IT" sz="2400" dirty="0" smtClean="0"/>
              <a:t> la lunghezza k della chiave di cifratura, riducendo il problema della decifratura a k problemi di decifratura del metodo di Cesare.</a:t>
            </a:r>
          </a:p>
          <a:p>
            <a:pPr eaLnBrk="1" hangingPunct="1"/>
            <a:r>
              <a:rPr lang="it-IT" sz="2400" dirty="0" smtClean="0"/>
              <a:t>L</a:t>
            </a:r>
            <a:r>
              <a:rPr lang="it-IT" altLang="it-IT" sz="2400" dirty="0" smtClean="0"/>
              <a:t>’</a:t>
            </a:r>
            <a:r>
              <a:rPr lang="it-IT" sz="2400" dirty="0" smtClean="0"/>
              <a:t>analisi si basa sul fatto che in ogni lingua vi sono alcune combinazioni di due lettere piuttosto frequenti: se due istanze di questa coppia di lettere compaiono nel testo in chiaro ad una distanza che è un multiplo della lunghezza della chiave, saranno cifrate allo stesso modo, perché vanno a finire nelle stesse colonne.</a:t>
            </a:r>
          </a:p>
          <a:p>
            <a:endParaRPr lang="it-IT"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457200" y="500063"/>
            <a:ext cx="8229600" cy="642937"/>
          </a:xfrm>
        </p:spPr>
        <p:txBody>
          <a:bodyPr/>
          <a:lstStyle/>
          <a:p>
            <a:pPr eaLnBrk="1" hangingPunct="1"/>
            <a:r>
              <a:rPr lang="it-IT" dirty="0" smtClean="0"/>
              <a:t>INDICE</a:t>
            </a:r>
          </a:p>
        </p:txBody>
      </p:sp>
      <p:sp>
        <p:nvSpPr>
          <p:cNvPr id="11267" name="Content Placeholder 2"/>
          <p:cNvSpPr>
            <a:spLocks noGrp="1"/>
          </p:cNvSpPr>
          <p:nvPr>
            <p:ph sz="quarter" idx="1"/>
          </p:nvPr>
        </p:nvSpPr>
        <p:spPr>
          <a:xfrm>
            <a:off x="467544" y="1196753"/>
            <a:ext cx="8229600" cy="720080"/>
          </a:xfrm>
        </p:spPr>
        <p:txBody>
          <a:bodyPr/>
          <a:lstStyle/>
          <a:p>
            <a:pPr eaLnBrk="1" hangingPunct="1"/>
            <a:r>
              <a:rPr lang="it-IT" dirty="0" smtClean="0"/>
              <a:t>CICLO DELLE LEZIONI</a:t>
            </a:r>
          </a:p>
        </p:txBody>
      </p:sp>
      <p:graphicFrame>
        <p:nvGraphicFramePr>
          <p:cNvPr id="5" name="Tabella 4"/>
          <p:cNvGraphicFramePr>
            <a:graphicFrameLocks noGrp="1"/>
          </p:cNvGraphicFramePr>
          <p:nvPr/>
        </p:nvGraphicFramePr>
        <p:xfrm>
          <a:off x="899592" y="1772816"/>
          <a:ext cx="6984775" cy="4104456"/>
        </p:xfrm>
        <a:graphic>
          <a:graphicData uri="http://schemas.openxmlformats.org/drawingml/2006/table">
            <a:tbl>
              <a:tblPr firstRow="1" bandRow="1">
                <a:tableStyleId>{616DA210-FB5B-4158-B5E0-FEB733F419BA}</a:tableStyleId>
              </a:tblPr>
              <a:tblGrid>
                <a:gridCol w="1396955"/>
                <a:gridCol w="1396955"/>
                <a:gridCol w="1396955"/>
                <a:gridCol w="1396955"/>
                <a:gridCol w="1396955"/>
              </a:tblGrid>
              <a:tr h="1026114">
                <a:tc>
                  <a:txBody>
                    <a:bodyPr/>
                    <a:lstStyle/>
                    <a:p>
                      <a:pPr marL="0" algn="l" rtl="0" eaLnBrk="1" latinLnBrk="0" hangingPunct="1"/>
                      <a:r>
                        <a:rPr kumimoji="0" lang="it-IT" b="1" kern="1200" dirty="0" smtClean="0">
                          <a:solidFill>
                            <a:schemeClr val="tx1"/>
                          </a:solidFill>
                          <a:latin typeface="+mn-lt"/>
                          <a:ea typeface="+mn-ea"/>
                          <a:cs typeface="+mn-cs"/>
                        </a:rPr>
                        <a:t>LEZ. 1</a:t>
                      </a:r>
                    </a:p>
                    <a:p>
                      <a:r>
                        <a:rPr kumimoji="0" lang="it-IT" sz="1200" b="0" i="1" kern="1200" dirty="0" smtClean="0">
                          <a:solidFill>
                            <a:schemeClr val="tx1"/>
                          </a:solidFill>
                          <a:latin typeface="+mn-lt"/>
                          <a:ea typeface="+mn-ea"/>
                          <a:cs typeface="+mn-cs"/>
                        </a:rPr>
                        <a:t>INTRODUZIONE AL CORSO</a:t>
                      </a:r>
                      <a:endParaRPr kumimoji="0" lang="it-IT" sz="1200" b="0" i="1" kern="1200" dirty="0">
                        <a:solidFill>
                          <a:schemeClr val="tx1"/>
                        </a:solidFill>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it-IT" b="1" kern="1200" dirty="0" smtClean="0">
                          <a:solidFill>
                            <a:schemeClr val="tx1"/>
                          </a:solidFill>
                          <a:latin typeface="+mn-lt"/>
                          <a:ea typeface="+mn-ea"/>
                          <a:cs typeface="+mn-cs"/>
                        </a:rPr>
                        <a:t>LEZ</a:t>
                      </a:r>
                      <a:r>
                        <a:rPr lang="it-IT" dirty="0" smtClean="0"/>
                        <a:t>.</a:t>
                      </a:r>
                      <a:r>
                        <a:rPr lang="it-IT" baseline="0" dirty="0" smtClean="0"/>
                        <a:t> 2	</a:t>
                      </a:r>
                      <a:endParaRPr lang="it-IT" dirty="0" smtClean="0"/>
                    </a:p>
                    <a:p>
                      <a:r>
                        <a:rPr kumimoji="0" lang="it-IT" sz="1200" b="0" i="1" kern="1200" dirty="0" smtClean="0">
                          <a:solidFill>
                            <a:schemeClr val="tx1"/>
                          </a:solidFill>
                          <a:latin typeface="+mn-lt"/>
                          <a:ea typeface="+mn-ea"/>
                          <a:cs typeface="+mn-cs"/>
                        </a:rPr>
                        <a:t>I CALCOLATORI </a:t>
                      </a:r>
                      <a:br>
                        <a:rPr kumimoji="0" lang="it-IT" sz="1200" b="0" i="1" kern="1200" dirty="0" smtClean="0">
                          <a:solidFill>
                            <a:schemeClr val="tx1"/>
                          </a:solidFill>
                          <a:latin typeface="+mn-lt"/>
                          <a:ea typeface="+mn-ea"/>
                          <a:cs typeface="+mn-cs"/>
                        </a:rPr>
                      </a:br>
                      <a:r>
                        <a:rPr kumimoji="0" lang="it-IT" sz="1200" b="0" i="1" kern="1200" dirty="0" smtClean="0">
                          <a:solidFill>
                            <a:schemeClr val="tx1"/>
                          </a:solidFill>
                          <a:latin typeface="+mn-lt"/>
                          <a:ea typeface="+mn-ea"/>
                          <a:cs typeface="+mn-cs"/>
                        </a:rPr>
                        <a:t>ELETTRONICI</a:t>
                      </a:r>
                      <a:endParaRPr kumimoji="0" lang="it-IT" sz="1200" b="0" i="1" kern="1200" dirty="0">
                        <a:solidFill>
                          <a:schemeClr val="tx1"/>
                        </a:solidFill>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it-IT" b="1" kern="1200" dirty="0" smtClean="0">
                          <a:solidFill>
                            <a:schemeClr val="tx1"/>
                          </a:solidFill>
                          <a:latin typeface="+mn-lt"/>
                          <a:ea typeface="+mn-ea"/>
                          <a:cs typeface="+mn-cs"/>
                        </a:rPr>
                        <a:t>LEZ. 3</a:t>
                      </a:r>
                    </a:p>
                    <a:p>
                      <a:pPr marL="0" algn="l" rtl="0" eaLnBrk="1" latinLnBrk="0" hangingPunct="1"/>
                      <a:r>
                        <a:rPr kumimoji="0" lang="it-IT" sz="1200" b="0" i="1" kern="1200" dirty="0" smtClean="0">
                          <a:solidFill>
                            <a:schemeClr val="tx1"/>
                          </a:solidFill>
                          <a:latin typeface="+mn-lt"/>
                          <a:ea typeface="+mn-ea"/>
                          <a:cs typeface="+mn-cs"/>
                        </a:rPr>
                        <a:t>ELEMENTI </a:t>
                      </a:r>
                      <a:r>
                        <a:rPr kumimoji="0" lang="it-IT" sz="1200" b="0" i="1" kern="1200" dirty="0" err="1" smtClean="0">
                          <a:solidFill>
                            <a:schemeClr val="tx1"/>
                          </a:solidFill>
                          <a:latin typeface="+mn-lt"/>
                          <a:ea typeface="+mn-ea"/>
                          <a:cs typeface="+mn-cs"/>
                        </a:rPr>
                        <a:t>DI</a:t>
                      </a:r>
                      <a:r>
                        <a:rPr kumimoji="0" lang="it-IT" sz="1200" b="0" i="1" kern="1200" dirty="0" smtClean="0">
                          <a:solidFill>
                            <a:schemeClr val="tx1"/>
                          </a:solidFill>
                          <a:latin typeface="+mn-lt"/>
                          <a:ea typeface="+mn-ea"/>
                          <a:cs typeface="+mn-cs"/>
                        </a:rPr>
                        <a:t> TEORIA DELL’</a:t>
                      </a:r>
                      <a:br>
                        <a:rPr kumimoji="0" lang="it-IT" sz="1200" b="0" i="1" kern="1200" dirty="0" smtClean="0">
                          <a:solidFill>
                            <a:schemeClr val="tx1"/>
                          </a:solidFill>
                          <a:latin typeface="+mn-lt"/>
                          <a:ea typeface="+mn-ea"/>
                          <a:cs typeface="+mn-cs"/>
                        </a:rPr>
                      </a:br>
                      <a:r>
                        <a:rPr kumimoji="0" lang="it-IT" sz="1200" b="0" i="1" kern="1200" dirty="0" smtClean="0">
                          <a:solidFill>
                            <a:schemeClr val="tx1"/>
                          </a:solidFill>
                          <a:latin typeface="+mn-lt"/>
                          <a:ea typeface="+mn-ea"/>
                          <a:cs typeface="+mn-cs"/>
                        </a:rPr>
                        <a:t>INFORMAZIONE</a:t>
                      </a:r>
                      <a:endParaRPr kumimoji="0" lang="it-IT" sz="1200" b="0" i="1" kern="1200" dirty="0">
                        <a:solidFill>
                          <a:schemeClr val="tx1"/>
                        </a:solidFill>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dirty="0" smtClean="0"/>
                        <a:t>LEZ.</a:t>
                      </a:r>
                      <a:r>
                        <a:rPr lang="it-IT" baseline="0" dirty="0" smtClean="0"/>
                        <a:t> 4</a:t>
                      </a:r>
                      <a:endParaRPr lang="it-IT" dirty="0" smtClean="0"/>
                    </a:p>
                    <a:p>
                      <a:r>
                        <a:rPr kumimoji="0" lang="it-IT" sz="1200" b="0" i="1" kern="1200" dirty="0" smtClean="0">
                          <a:solidFill>
                            <a:schemeClr val="tx1"/>
                          </a:solidFill>
                          <a:latin typeface="+mn-lt"/>
                          <a:ea typeface="+mn-ea"/>
                          <a:cs typeface="+mn-cs"/>
                        </a:rPr>
                        <a:t>MISURE DELLA INFORMAZIONE</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dirty="0" smtClean="0"/>
                        <a:t>LEZ.</a:t>
                      </a:r>
                      <a:r>
                        <a:rPr lang="it-IT" baseline="0" dirty="0" smtClean="0"/>
                        <a:t> 5</a:t>
                      </a:r>
                      <a:endParaRPr lang="it-IT" dirty="0" smtClean="0"/>
                    </a:p>
                    <a:p>
                      <a:pPr marL="0" algn="l" rtl="0" eaLnBrk="1" latinLnBrk="0" hangingPunct="1"/>
                      <a:r>
                        <a:rPr kumimoji="0" lang="it-IT" sz="1200" b="0" i="1" kern="1200" dirty="0" smtClean="0">
                          <a:solidFill>
                            <a:schemeClr val="tx1"/>
                          </a:solidFill>
                          <a:latin typeface="+mn-lt"/>
                          <a:ea typeface="+mn-ea"/>
                          <a:cs typeface="+mn-cs"/>
                        </a:rPr>
                        <a:t>CALCOLO BINARIO: CONVERSIONI</a:t>
                      </a:r>
                      <a:r>
                        <a:rPr kumimoji="0" lang="it-IT" sz="1200" b="0" i="1" kern="1200" baseline="0" dirty="0" smtClean="0">
                          <a:solidFill>
                            <a:schemeClr val="tx1"/>
                          </a:solidFill>
                          <a:latin typeface="+mn-lt"/>
                          <a:ea typeface="+mn-ea"/>
                          <a:cs typeface="+mn-cs"/>
                        </a:rPr>
                        <a:t> </a:t>
                      </a:r>
                      <a:r>
                        <a:rPr kumimoji="0" lang="it-IT" sz="1200" b="0" i="1" kern="1200" baseline="0" dirty="0" err="1" smtClean="0">
                          <a:solidFill>
                            <a:schemeClr val="tx1"/>
                          </a:solidFill>
                          <a:latin typeface="+mn-lt"/>
                          <a:ea typeface="+mn-ea"/>
                          <a:cs typeface="+mn-cs"/>
                        </a:rPr>
                        <a:t>DI</a:t>
                      </a:r>
                      <a:r>
                        <a:rPr kumimoji="0" lang="it-IT" sz="1200" b="0" i="1" kern="1200" baseline="0" dirty="0" smtClean="0">
                          <a:solidFill>
                            <a:schemeClr val="tx1"/>
                          </a:solidFill>
                          <a:latin typeface="+mn-lt"/>
                          <a:ea typeface="+mn-ea"/>
                          <a:cs typeface="+mn-cs"/>
                        </a:rPr>
                        <a:t> BASE</a:t>
                      </a:r>
                      <a:endParaRPr kumimoji="0" lang="it-IT" sz="1200" b="0" i="1" kern="1200" dirty="0" smtClean="0">
                        <a:solidFill>
                          <a:schemeClr val="tx1"/>
                        </a:solidFill>
                        <a:latin typeface="+mn-lt"/>
                        <a:ea typeface="+mn-ea"/>
                        <a:cs typeface="+mn-cs"/>
                      </a:endParaRPr>
                    </a:p>
                  </a:txBody>
                  <a:tcPr/>
                </a:tc>
              </a:tr>
              <a:tr h="102611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it-IT" b="1" kern="1200" dirty="0" smtClean="0">
                          <a:solidFill>
                            <a:schemeClr val="tx1"/>
                          </a:solidFill>
                          <a:latin typeface="+mn-lt"/>
                          <a:ea typeface="+mn-ea"/>
                          <a:cs typeface="+mn-cs"/>
                        </a:rPr>
                        <a:t>LEZ. 6</a:t>
                      </a:r>
                    </a:p>
                    <a:p>
                      <a:r>
                        <a:rPr kumimoji="0" lang="it-IT" sz="1200" b="0" i="1" kern="1200" dirty="0" smtClean="0">
                          <a:solidFill>
                            <a:schemeClr val="tx1"/>
                          </a:solidFill>
                          <a:latin typeface="+mn-lt"/>
                          <a:ea typeface="+mn-ea"/>
                          <a:cs typeface="+mn-cs"/>
                        </a:rPr>
                        <a:t>CALCOLO BINARIO: OPERAZIONI</a:t>
                      </a:r>
                      <a:r>
                        <a:rPr kumimoji="0" lang="it-IT" sz="1200" b="0" i="1" kern="1200" baseline="0" dirty="0" smtClean="0">
                          <a:solidFill>
                            <a:schemeClr val="tx1"/>
                          </a:solidFill>
                          <a:latin typeface="+mn-lt"/>
                          <a:ea typeface="+mn-ea"/>
                          <a:cs typeface="+mn-cs"/>
                        </a:rPr>
                        <a:t> IN BASE 2</a:t>
                      </a:r>
                      <a:endParaRPr kumimoji="0" lang="it-IT" sz="1200" b="0" i="1" kern="1200" dirty="0" smtClean="0">
                        <a:solidFill>
                          <a:schemeClr val="tx1"/>
                        </a:solidFill>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it-IT" b="1" kern="1200" dirty="0" smtClean="0">
                          <a:solidFill>
                            <a:schemeClr val="tx1"/>
                          </a:solidFill>
                          <a:latin typeface="+mn-lt"/>
                          <a:ea typeface="+mn-ea"/>
                          <a:cs typeface="+mn-cs"/>
                        </a:rPr>
                        <a:t>LEZ. 7</a:t>
                      </a:r>
                    </a:p>
                    <a:p>
                      <a:pPr marL="0" marR="0" indent="0" algn="l" defTabSz="914400" rtl="0" eaLnBrk="1" fontAlgn="auto" latinLnBrk="0" hangingPunct="1">
                        <a:lnSpc>
                          <a:spcPct val="100000"/>
                        </a:lnSpc>
                        <a:spcBef>
                          <a:spcPts val="0"/>
                        </a:spcBef>
                        <a:spcAft>
                          <a:spcPts val="0"/>
                        </a:spcAft>
                        <a:buClrTx/>
                        <a:buSzTx/>
                        <a:buFontTx/>
                        <a:buNone/>
                        <a:tabLst/>
                        <a:defRPr/>
                      </a:pPr>
                      <a:r>
                        <a:rPr kumimoji="0" lang="it-IT" sz="1200" b="0" i="1" kern="1200" dirty="0" smtClean="0">
                          <a:solidFill>
                            <a:schemeClr val="tx1"/>
                          </a:solidFill>
                          <a:latin typeface="+mn-lt"/>
                          <a:ea typeface="+mn-ea"/>
                          <a:cs typeface="+mn-cs"/>
                        </a:rPr>
                        <a:t>ESERCITAZIONE </a:t>
                      </a:r>
                      <a:r>
                        <a:rPr kumimoji="0" lang="it-IT" sz="1200" b="0" i="1" kern="1200" dirty="0" err="1" smtClean="0">
                          <a:solidFill>
                            <a:schemeClr val="tx1"/>
                          </a:solidFill>
                          <a:latin typeface="+mn-lt"/>
                          <a:ea typeface="+mn-ea"/>
                          <a:cs typeface="+mn-cs"/>
                        </a:rPr>
                        <a:t>DI</a:t>
                      </a:r>
                      <a:r>
                        <a:rPr kumimoji="0" lang="it-IT" sz="1200" b="0" i="1" kern="1200" dirty="0" smtClean="0">
                          <a:solidFill>
                            <a:schemeClr val="tx1"/>
                          </a:solidFill>
                          <a:latin typeface="+mn-lt"/>
                          <a:ea typeface="+mn-ea"/>
                          <a:cs typeface="+mn-cs"/>
                        </a:rPr>
                        <a:t> CALCOLO BINARIO</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it-IT" b="1" kern="1200" dirty="0" smtClean="0">
                          <a:solidFill>
                            <a:schemeClr val="tx1"/>
                          </a:solidFill>
                          <a:latin typeface="+mn-lt"/>
                          <a:ea typeface="+mn-ea"/>
                          <a:cs typeface="+mn-cs"/>
                        </a:rPr>
                        <a:t>LEZ. 8</a:t>
                      </a:r>
                    </a:p>
                    <a:p>
                      <a:pPr marL="0" marR="0" indent="0" algn="l" defTabSz="914400" rtl="0" eaLnBrk="1" fontAlgn="auto" latinLnBrk="0" hangingPunct="1">
                        <a:lnSpc>
                          <a:spcPct val="100000"/>
                        </a:lnSpc>
                        <a:spcBef>
                          <a:spcPts val="0"/>
                        </a:spcBef>
                        <a:spcAft>
                          <a:spcPts val="0"/>
                        </a:spcAft>
                        <a:buClrTx/>
                        <a:buSzTx/>
                        <a:buFontTx/>
                        <a:buNone/>
                        <a:tabLst/>
                        <a:defRPr/>
                      </a:pPr>
                      <a:r>
                        <a:rPr kumimoji="0" lang="it-IT" sz="1200" b="0" i="1" kern="1200" dirty="0" smtClean="0">
                          <a:solidFill>
                            <a:schemeClr val="tx1"/>
                          </a:solidFill>
                          <a:latin typeface="+mn-lt"/>
                          <a:ea typeface="+mn-ea"/>
                          <a:cs typeface="+mn-cs"/>
                        </a:rPr>
                        <a:t>ESERCITAZIONE </a:t>
                      </a:r>
                      <a:r>
                        <a:rPr kumimoji="0" lang="it-IT" sz="1200" b="0" i="1" kern="1200" dirty="0" err="1" smtClean="0">
                          <a:solidFill>
                            <a:schemeClr val="tx1"/>
                          </a:solidFill>
                          <a:latin typeface="+mn-lt"/>
                          <a:ea typeface="+mn-ea"/>
                          <a:cs typeface="+mn-cs"/>
                        </a:rPr>
                        <a:t>DI</a:t>
                      </a:r>
                      <a:r>
                        <a:rPr kumimoji="0" lang="it-IT" sz="1200" b="0" i="1" kern="1200" dirty="0" smtClean="0">
                          <a:solidFill>
                            <a:schemeClr val="tx1"/>
                          </a:solidFill>
                          <a:latin typeface="+mn-lt"/>
                          <a:ea typeface="+mn-ea"/>
                          <a:cs typeface="+mn-cs"/>
                        </a:rPr>
                        <a:t> CALCOLO BINARIO</a:t>
                      </a:r>
                    </a:p>
                    <a:p>
                      <a:pPr marL="0" marR="0" indent="0" algn="l" defTabSz="914400" rtl="0" eaLnBrk="1" fontAlgn="auto" latinLnBrk="0" hangingPunct="1">
                        <a:lnSpc>
                          <a:spcPct val="100000"/>
                        </a:lnSpc>
                        <a:spcBef>
                          <a:spcPts val="0"/>
                        </a:spcBef>
                        <a:spcAft>
                          <a:spcPts val="0"/>
                        </a:spcAft>
                        <a:buClrTx/>
                        <a:buSzTx/>
                        <a:buFontTx/>
                        <a:buNone/>
                        <a:tabLst/>
                        <a:defRPr/>
                      </a:pPr>
                      <a:endParaRPr kumimoji="0" lang="it-IT" sz="1200" b="0" i="1" kern="1200" dirty="0" smtClean="0">
                        <a:solidFill>
                          <a:schemeClr val="tx1"/>
                        </a:solidFill>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it-IT" b="1" kern="1200" dirty="0" smtClean="0">
                          <a:solidFill>
                            <a:schemeClr val="tx1"/>
                          </a:solidFill>
                          <a:latin typeface="+mn-lt"/>
                          <a:ea typeface="+mn-ea"/>
                          <a:cs typeface="+mn-cs"/>
                        </a:rPr>
                        <a:t>LEZ. 9</a:t>
                      </a:r>
                    </a:p>
                    <a:p>
                      <a:pPr marL="0" marR="0" indent="0" algn="l" defTabSz="914400" rtl="0" eaLnBrk="1" fontAlgn="auto" latinLnBrk="0" hangingPunct="1">
                        <a:lnSpc>
                          <a:spcPct val="100000"/>
                        </a:lnSpc>
                        <a:spcBef>
                          <a:spcPts val="0"/>
                        </a:spcBef>
                        <a:spcAft>
                          <a:spcPts val="0"/>
                        </a:spcAft>
                        <a:buClrTx/>
                        <a:buSzTx/>
                        <a:buFontTx/>
                        <a:buNone/>
                        <a:tabLst/>
                        <a:defRPr/>
                      </a:pPr>
                      <a:r>
                        <a:rPr kumimoji="0" lang="it-IT" sz="1200" b="0" i="1" kern="1200" dirty="0" smtClean="0">
                          <a:solidFill>
                            <a:schemeClr val="tx1"/>
                          </a:solidFill>
                          <a:latin typeface="+mn-lt"/>
                          <a:ea typeface="+mn-ea"/>
                          <a:cs typeface="+mn-cs"/>
                        </a:rPr>
                        <a:t>PORTE</a:t>
                      </a:r>
                      <a:r>
                        <a:rPr kumimoji="0" lang="it-IT" sz="1200" b="0" i="1" kern="1200" baseline="0" dirty="0" smtClean="0">
                          <a:solidFill>
                            <a:schemeClr val="tx1"/>
                          </a:solidFill>
                          <a:latin typeface="+mn-lt"/>
                          <a:ea typeface="+mn-ea"/>
                          <a:cs typeface="+mn-cs"/>
                        </a:rPr>
                        <a:t> LOGICHE</a:t>
                      </a:r>
                      <a:endParaRPr kumimoji="0" lang="it-IT" sz="1200" b="0" i="1"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0" lang="it-IT" sz="1200" b="0" i="1" kern="1200" dirty="0" smtClean="0">
                        <a:solidFill>
                          <a:schemeClr val="tx1"/>
                        </a:solidFill>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it-IT" b="1" kern="1200" dirty="0" smtClean="0">
                          <a:solidFill>
                            <a:schemeClr val="tx1"/>
                          </a:solidFill>
                          <a:latin typeface="+mn-lt"/>
                          <a:ea typeface="+mn-ea"/>
                          <a:cs typeface="+mn-cs"/>
                        </a:rPr>
                        <a:t>LEZ. 10</a:t>
                      </a:r>
                    </a:p>
                    <a:p>
                      <a:pPr marL="0" marR="0" indent="0" algn="l" defTabSz="914400" rtl="0" eaLnBrk="1" fontAlgn="auto" latinLnBrk="0" hangingPunct="1">
                        <a:lnSpc>
                          <a:spcPct val="100000"/>
                        </a:lnSpc>
                        <a:spcBef>
                          <a:spcPts val="0"/>
                        </a:spcBef>
                        <a:spcAft>
                          <a:spcPts val="0"/>
                        </a:spcAft>
                        <a:buClrTx/>
                        <a:buSzTx/>
                        <a:buFontTx/>
                        <a:buNone/>
                        <a:tabLst/>
                        <a:defRPr/>
                      </a:pPr>
                      <a:r>
                        <a:rPr kumimoji="0" lang="it-IT" sz="1200" b="0" i="1" kern="1200" dirty="0" smtClean="0">
                          <a:solidFill>
                            <a:schemeClr val="tx1"/>
                          </a:solidFill>
                          <a:latin typeface="+mn-lt"/>
                          <a:ea typeface="+mn-ea"/>
                          <a:cs typeface="+mn-cs"/>
                        </a:rPr>
                        <a:t>PROGETTO</a:t>
                      </a:r>
                      <a:r>
                        <a:rPr kumimoji="0" lang="it-IT" sz="1200" b="0" i="1" kern="1200" baseline="0" dirty="0" smtClean="0">
                          <a:solidFill>
                            <a:schemeClr val="tx1"/>
                          </a:solidFill>
                          <a:latin typeface="+mn-lt"/>
                          <a:ea typeface="+mn-ea"/>
                          <a:cs typeface="+mn-cs"/>
                        </a:rPr>
                        <a:t> </a:t>
                      </a:r>
                      <a:r>
                        <a:rPr kumimoji="0" lang="it-IT" sz="1200" b="0" i="1" kern="1200" baseline="0" dirty="0" err="1" smtClean="0">
                          <a:solidFill>
                            <a:schemeClr val="tx1"/>
                          </a:solidFill>
                          <a:latin typeface="+mn-lt"/>
                          <a:ea typeface="+mn-ea"/>
                          <a:cs typeface="+mn-cs"/>
                        </a:rPr>
                        <a:t>DI</a:t>
                      </a:r>
                      <a:r>
                        <a:rPr kumimoji="0" lang="it-IT" sz="1200" b="0" i="1" kern="1200" baseline="0" dirty="0" smtClean="0">
                          <a:solidFill>
                            <a:schemeClr val="tx1"/>
                          </a:solidFill>
                          <a:latin typeface="+mn-lt"/>
                          <a:ea typeface="+mn-ea"/>
                          <a:cs typeface="+mn-cs"/>
                        </a:rPr>
                        <a:t> CIRCUITI DIGITALI</a:t>
                      </a:r>
                      <a:endParaRPr kumimoji="0" lang="it-IT" sz="1200" b="0" i="1" kern="1200" dirty="0" smtClean="0">
                        <a:solidFill>
                          <a:schemeClr val="tx1"/>
                        </a:solidFill>
                        <a:latin typeface="+mn-lt"/>
                        <a:ea typeface="+mn-ea"/>
                        <a:cs typeface="+mn-cs"/>
                      </a:endParaRPr>
                    </a:p>
                  </a:txBody>
                  <a:tcPr/>
                </a:tc>
              </a:tr>
              <a:tr h="102611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it-IT" b="1" kern="1200" dirty="0" smtClean="0">
                          <a:solidFill>
                            <a:schemeClr val="tx1"/>
                          </a:solidFill>
                          <a:latin typeface="+mn-lt"/>
                          <a:ea typeface="+mn-ea"/>
                          <a:cs typeface="+mn-cs"/>
                        </a:rPr>
                        <a:t>LEZ. 11</a:t>
                      </a:r>
                    </a:p>
                    <a:p>
                      <a:pPr marL="0" marR="0" indent="0" algn="l" defTabSz="914400" rtl="0" eaLnBrk="1" fontAlgn="auto" latinLnBrk="0" hangingPunct="1">
                        <a:lnSpc>
                          <a:spcPct val="100000"/>
                        </a:lnSpc>
                        <a:spcBef>
                          <a:spcPts val="0"/>
                        </a:spcBef>
                        <a:spcAft>
                          <a:spcPts val="0"/>
                        </a:spcAft>
                        <a:buClrTx/>
                        <a:buSzTx/>
                        <a:buFontTx/>
                        <a:buNone/>
                        <a:tabLst/>
                        <a:defRPr/>
                      </a:pPr>
                      <a:r>
                        <a:rPr kumimoji="0" lang="it-IT" sz="1200" b="0" i="1" kern="1200" dirty="0" smtClean="0">
                          <a:solidFill>
                            <a:schemeClr val="tx1"/>
                          </a:solidFill>
                          <a:latin typeface="+mn-lt"/>
                          <a:ea typeface="+mn-ea"/>
                          <a:cs typeface="+mn-cs"/>
                        </a:rPr>
                        <a:t>INTRODUZIONE</a:t>
                      </a:r>
                      <a:r>
                        <a:rPr kumimoji="0" lang="it-IT" sz="1200" b="0" i="1" kern="1200" baseline="0" dirty="0" smtClean="0">
                          <a:solidFill>
                            <a:schemeClr val="tx1"/>
                          </a:solidFill>
                          <a:latin typeface="+mn-lt"/>
                          <a:ea typeface="+mn-ea"/>
                          <a:cs typeface="+mn-cs"/>
                        </a:rPr>
                        <a:t> AGLI ALGORITMI</a:t>
                      </a:r>
                      <a:endParaRPr kumimoji="0" lang="it-IT" sz="1200" b="0" i="1"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0" lang="it-IT" b="1" kern="1200" dirty="0" smtClean="0">
                        <a:solidFill>
                          <a:schemeClr val="tx1"/>
                        </a:solidFill>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it-IT" b="1" kern="1200" dirty="0" smtClean="0">
                          <a:solidFill>
                            <a:schemeClr val="tx1"/>
                          </a:solidFill>
                          <a:latin typeface="+mn-lt"/>
                          <a:ea typeface="+mn-ea"/>
                          <a:cs typeface="+mn-cs"/>
                        </a:rPr>
                        <a:t>LEZ. 12</a:t>
                      </a:r>
                    </a:p>
                    <a:p>
                      <a:pPr marL="0" marR="0" indent="0" algn="l" defTabSz="914400" rtl="0" eaLnBrk="1" fontAlgn="auto" latinLnBrk="0" hangingPunct="1">
                        <a:lnSpc>
                          <a:spcPct val="100000"/>
                        </a:lnSpc>
                        <a:spcBef>
                          <a:spcPts val="0"/>
                        </a:spcBef>
                        <a:spcAft>
                          <a:spcPts val="0"/>
                        </a:spcAft>
                        <a:buClrTx/>
                        <a:buSzTx/>
                        <a:buFontTx/>
                        <a:buNone/>
                        <a:tabLst/>
                        <a:defRPr/>
                      </a:pPr>
                      <a:r>
                        <a:rPr kumimoji="0" lang="it-IT" sz="1200" b="0" i="1" kern="1200" dirty="0" smtClean="0">
                          <a:solidFill>
                            <a:schemeClr val="tx1"/>
                          </a:solidFill>
                          <a:latin typeface="+mn-lt"/>
                          <a:ea typeface="+mn-ea"/>
                          <a:cs typeface="+mn-cs"/>
                        </a:rPr>
                        <a:t>PRODUTTIVITA’ INDIVIDUALE</a:t>
                      </a:r>
                    </a:p>
                    <a:p>
                      <a:pPr marL="0" marR="0" indent="0" algn="l" defTabSz="914400" rtl="0" eaLnBrk="1" fontAlgn="auto" latinLnBrk="0" hangingPunct="1">
                        <a:lnSpc>
                          <a:spcPct val="100000"/>
                        </a:lnSpc>
                        <a:spcBef>
                          <a:spcPts val="0"/>
                        </a:spcBef>
                        <a:spcAft>
                          <a:spcPts val="0"/>
                        </a:spcAft>
                        <a:buClrTx/>
                        <a:buSzTx/>
                        <a:buFontTx/>
                        <a:buNone/>
                        <a:tabLst/>
                        <a:defRPr/>
                      </a:pPr>
                      <a:r>
                        <a:rPr kumimoji="0" lang="it-IT" sz="1200" b="0" i="1" kern="1200" dirty="0" smtClean="0">
                          <a:solidFill>
                            <a:schemeClr val="tx1"/>
                          </a:solidFill>
                          <a:latin typeface="+mn-lt"/>
                          <a:ea typeface="+mn-ea"/>
                          <a:cs typeface="+mn-cs"/>
                        </a:rPr>
                        <a:t>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it-IT" b="1" kern="1200" dirty="0" smtClean="0">
                          <a:solidFill>
                            <a:schemeClr val="tx1"/>
                          </a:solidFill>
                          <a:latin typeface="+mn-lt"/>
                          <a:ea typeface="+mn-ea"/>
                          <a:cs typeface="+mn-cs"/>
                        </a:rPr>
                        <a:t>LEZ. 13</a:t>
                      </a:r>
                    </a:p>
                    <a:p>
                      <a:pPr marL="0" marR="0" indent="0" algn="l" defTabSz="914400" rtl="0" eaLnBrk="1" fontAlgn="auto" latinLnBrk="0" hangingPunct="1">
                        <a:lnSpc>
                          <a:spcPct val="100000"/>
                        </a:lnSpc>
                        <a:spcBef>
                          <a:spcPts val="0"/>
                        </a:spcBef>
                        <a:spcAft>
                          <a:spcPts val="0"/>
                        </a:spcAft>
                        <a:buClrTx/>
                        <a:buSzTx/>
                        <a:buFontTx/>
                        <a:buNone/>
                        <a:tabLst/>
                        <a:defRPr/>
                      </a:pPr>
                      <a:r>
                        <a:rPr kumimoji="0" lang="it-IT" sz="1200" b="0" i="1" kern="1200" dirty="0" smtClean="0">
                          <a:solidFill>
                            <a:schemeClr val="tx1"/>
                          </a:solidFill>
                          <a:latin typeface="+mn-lt"/>
                          <a:ea typeface="+mn-ea"/>
                          <a:cs typeface="+mn-cs"/>
                        </a:rPr>
                        <a:t>IL</a:t>
                      </a:r>
                      <a:r>
                        <a:rPr kumimoji="0" lang="it-IT" sz="1200" b="0" i="1" kern="1200" baseline="0" dirty="0" smtClean="0">
                          <a:solidFill>
                            <a:schemeClr val="tx1"/>
                          </a:solidFill>
                          <a:latin typeface="+mn-lt"/>
                          <a:ea typeface="+mn-ea"/>
                          <a:cs typeface="+mn-cs"/>
                        </a:rPr>
                        <a:t> WEB</a:t>
                      </a:r>
                      <a:endParaRPr kumimoji="0" lang="it-IT" sz="1200" b="0" i="1"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0" lang="it-IT" b="1" kern="1200" dirty="0" smtClean="0">
                        <a:solidFill>
                          <a:schemeClr val="tx1"/>
                        </a:solidFill>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it-IT" b="1" kern="1200" dirty="0" smtClean="0">
                          <a:solidFill>
                            <a:schemeClr val="tx1"/>
                          </a:solidFill>
                          <a:latin typeface="+mn-lt"/>
                          <a:ea typeface="+mn-ea"/>
                          <a:cs typeface="+mn-cs"/>
                        </a:rPr>
                        <a:t>LEZ. 14</a:t>
                      </a:r>
                    </a:p>
                    <a:p>
                      <a:pPr marL="0" marR="0" indent="0" algn="l" defTabSz="914400" rtl="0" eaLnBrk="1" fontAlgn="auto" latinLnBrk="0" hangingPunct="1">
                        <a:lnSpc>
                          <a:spcPct val="100000"/>
                        </a:lnSpc>
                        <a:spcBef>
                          <a:spcPts val="0"/>
                        </a:spcBef>
                        <a:spcAft>
                          <a:spcPts val="0"/>
                        </a:spcAft>
                        <a:buClrTx/>
                        <a:buSzTx/>
                        <a:buFontTx/>
                        <a:buNone/>
                        <a:tabLst/>
                        <a:defRPr/>
                      </a:pPr>
                      <a:r>
                        <a:rPr kumimoji="0" lang="it-IT" sz="1200" b="0" i="1" kern="1200" dirty="0" smtClean="0">
                          <a:solidFill>
                            <a:schemeClr val="tx1"/>
                          </a:solidFill>
                          <a:latin typeface="+mn-lt"/>
                          <a:ea typeface="+mn-ea"/>
                          <a:cs typeface="+mn-cs"/>
                        </a:rPr>
                        <a:t>RICERCA </a:t>
                      </a:r>
                      <a:r>
                        <a:rPr kumimoji="0" lang="it-IT" sz="1200" b="0" i="1" kern="1200" dirty="0" err="1" smtClean="0">
                          <a:solidFill>
                            <a:schemeClr val="tx1"/>
                          </a:solidFill>
                          <a:latin typeface="+mn-lt"/>
                          <a:ea typeface="+mn-ea"/>
                          <a:cs typeface="+mn-cs"/>
                        </a:rPr>
                        <a:t>DI</a:t>
                      </a:r>
                      <a:r>
                        <a:rPr kumimoji="0" lang="it-IT" sz="1200" b="0" i="1" kern="1200" dirty="0" smtClean="0">
                          <a:solidFill>
                            <a:schemeClr val="tx1"/>
                          </a:solidFill>
                          <a:latin typeface="+mn-lt"/>
                          <a:ea typeface="+mn-ea"/>
                          <a:cs typeface="+mn-cs"/>
                        </a:rPr>
                        <a:t> DOCUMENTI</a:t>
                      </a:r>
                    </a:p>
                    <a:p>
                      <a:pPr marL="0" marR="0" indent="0" algn="l" defTabSz="914400" rtl="0" eaLnBrk="1" fontAlgn="auto" latinLnBrk="0" hangingPunct="1">
                        <a:lnSpc>
                          <a:spcPct val="100000"/>
                        </a:lnSpc>
                        <a:spcBef>
                          <a:spcPts val="0"/>
                        </a:spcBef>
                        <a:spcAft>
                          <a:spcPts val="0"/>
                        </a:spcAft>
                        <a:buClrTx/>
                        <a:buSzTx/>
                        <a:buFontTx/>
                        <a:buNone/>
                        <a:tabLst/>
                        <a:defRPr/>
                      </a:pPr>
                      <a:endParaRPr kumimoji="0" lang="it-IT" sz="1200" b="0" i="1" kern="1200" dirty="0" smtClean="0">
                        <a:solidFill>
                          <a:schemeClr val="tx1"/>
                        </a:solidFill>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it-IT" b="1" kern="1200" dirty="0" smtClean="0">
                          <a:solidFill>
                            <a:schemeClr val="tx1"/>
                          </a:solidFill>
                          <a:latin typeface="+mn-lt"/>
                          <a:ea typeface="+mn-ea"/>
                          <a:cs typeface="+mn-cs"/>
                        </a:rPr>
                        <a:t>LEZ. 15</a:t>
                      </a:r>
                    </a:p>
                    <a:p>
                      <a:pPr marL="0" marR="0" indent="0" algn="l" defTabSz="914400" rtl="0" eaLnBrk="1" fontAlgn="auto" latinLnBrk="0" hangingPunct="1">
                        <a:lnSpc>
                          <a:spcPct val="100000"/>
                        </a:lnSpc>
                        <a:spcBef>
                          <a:spcPts val="0"/>
                        </a:spcBef>
                        <a:spcAft>
                          <a:spcPts val="0"/>
                        </a:spcAft>
                        <a:buClrTx/>
                        <a:buSzTx/>
                        <a:buFontTx/>
                        <a:buNone/>
                        <a:tabLst/>
                        <a:defRPr/>
                      </a:pPr>
                      <a:r>
                        <a:rPr kumimoji="0" lang="it-IT" sz="1200" b="0" i="1" kern="1200" dirty="0" smtClean="0">
                          <a:solidFill>
                            <a:schemeClr val="tx1"/>
                          </a:solidFill>
                          <a:latin typeface="+mn-lt"/>
                          <a:ea typeface="+mn-ea"/>
                          <a:cs typeface="+mn-cs"/>
                        </a:rPr>
                        <a:t>USO DEI MOTORI</a:t>
                      </a:r>
                      <a:r>
                        <a:rPr kumimoji="0" lang="it-IT" sz="1200" b="0" i="1" kern="1200" baseline="0" dirty="0" smtClean="0">
                          <a:solidFill>
                            <a:schemeClr val="tx1"/>
                          </a:solidFill>
                          <a:latin typeface="+mn-lt"/>
                          <a:ea typeface="+mn-ea"/>
                          <a:cs typeface="+mn-cs"/>
                        </a:rPr>
                        <a:t> </a:t>
                      </a:r>
                      <a:r>
                        <a:rPr kumimoji="0" lang="it-IT" sz="1200" b="0" i="1" kern="1200" baseline="0" dirty="0" err="1" smtClean="0">
                          <a:solidFill>
                            <a:schemeClr val="tx1"/>
                          </a:solidFill>
                          <a:latin typeface="+mn-lt"/>
                          <a:ea typeface="+mn-ea"/>
                          <a:cs typeface="+mn-cs"/>
                        </a:rPr>
                        <a:t>DI</a:t>
                      </a:r>
                      <a:r>
                        <a:rPr kumimoji="0" lang="it-IT" sz="1200" b="0" i="1" kern="1200" baseline="0" dirty="0" smtClean="0">
                          <a:solidFill>
                            <a:schemeClr val="tx1"/>
                          </a:solidFill>
                          <a:latin typeface="+mn-lt"/>
                          <a:ea typeface="+mn-ea"/>
                          <a:cs typeface="+mn-cs"/>
                        </a:rPr>
                        <a:t> RICERCA</a:t>
                      </a:r>
                      <a:endParaRPr kumimoji="0" lang="it-IT" sz="1200" b="0" i="1"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0" lang="it-IT" b="1" kern="1200" dirty="0" smtClean="0">
                        <a:solidFill>
                          <a:schemeClr val="tx1"/>
                        </a:solidFill>
                        <a:latin typeface="+mn-lt"/>
                        <a:ea typeface="+mn-ea"/>
                        <a:cs typeface="+mn-cs"/>
                      </a:endParaRPr>
                    </a:p>
                  </a:txBody>
                  <a:tcPr/>
                </a:tc>
              </a:tr>
              <a:tr h="1026114">
                <a:tc>
                  <a:txBody>
                    <a:bodyPr/>
                    <a:lstStyle/>
                    <a:p>
                      <a:r>
                        <a:rPr kumimoji="0" lang="it-IT" b="1" kern="1200" dirty="0" smtClean="0">
                          <a:solidFill>
                            <a:schemeClr val="tx1"/>
                          </a:solidFill>
                          <a:latin typeface="+mn-lt"/>
                          <a:ea typeface="+mn-ea"/>
                          <a:cs typeface="+mn-cs"/>
                        </a:rPr>
                        <a:t>LEZ. 16</a:t>
                      </a:r>
                    </a:p>
                    <a:p>
                      <a:r>
                        <a:rPr kumimoji="0" lang="it-IT" sz="1200" b="0" i="1" kern="1200" dirty="0" smtClean="0">
                          <a:solidFill>
                            <a:schemeClr val="tx1"/>
                          </a:solidFill>
                          <a:latin typeface="+mn-lt"/>
                          <a:ea typeface="+mn-ea"/>
                          <a:cs typeface="+mn-cs"/>
                        </a:rPr>
                        <a:t>SICUREZZA INFORMATICA</a:t>
                      </a:r>
                      <a:endParaRPr kumimoji="0" lang="it-IT" sz="1200" b="0" i="1" kern="1200" dirty="0">
                        <a:solidFill>
                          <a:schemeClr val="tx1"/>
                        </a:solidFill>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it-IT" b="1" kern="1200" dirty="0" smtClean="0">
                          <a:solidFill>
                            <a:srgbClr val="FF0000"/>
                          </a:solidFill>
                          <a:latin typeface="+mn-lt"/>
                          <a:ea typeface="+mn-ea"/>
                          <a:cs typeface="+mn-cs"/>
                        </a:rPr>
                        <a:t>LEZ. 17</a:t>
                      </a:r>
                      <a:r>
                        <a:rPr kumimoji="0" lang="it-IT" sz="1200" b="0" i="1" kern="1200" dirty="0" smtClean="0">
                          <a:solidFill>
                            <a:srgbClr val="FF0000"/>
                          </a:solidFill>
                          <a:latin typeface="+mn-lt"/>
                          <a:ea typeface="+mn-ea"/>
                          <a:cs typeface="+mn-cs"/>
                        </a:rPr>
                        <a:t>	</a:t>
                      </a:r>
                    </a:p>
                    <a:p>
                      <a:r>
                        <a:rPr kumimoji="0" lang="it-IT" sz="1200" b="0" i="1" kern="1200" dirty="0" smtClean="0">
                          <a:solidFill>
                            <a:srgbClr val="FF0000"/>
                          </a:solidFill>
                          <a:latin typeface="+mn-lt"/>
                          <a:ea typeface="+mn-ea"/>
                          <a:cs typeface="+mn-cs"/>
                        </a:rPr>
                        <a:t>ELEMENTI </a:t>
                      </a:r>
                      <a:r>
                        <a:rPr kumimoji="0" lang="it-IT" sz="1200" b="0" i="1" kern="1200" dirty="0" err="1" smtClean="0">
                          <a:solidFill>
                            <a:srgbClr val="FF0000"/>
                          </a:solidFill>
                          <a:latin typeface="+mn-lt"/>
                          <a:ea typeface="+mn-ea"/>
                          <a:cs typeface="+mn-cs"/>
                        </a:rPr>
                        <a:t>DI</a:t>
                      </a:r>
                      <a:r>
                        <a:rPr kumimoji="0" lang="it-IT" sz="1200" b="0" i="1" kern="1200" dirty="0" smtClean="0">
                          <a:solidFill>
                            <a:srgbClr val="FF0000"/>
                          </a:solidFill>
                          <a:latin typeface="+mn-lt"/>
                          <a:ea typeface="+mn-ea"/>
                          <a:cs typeface="+mn-cs"/>
                        </a:rPr>
                        <a:t> CRITTOGRAFIA</a:t>
                      </a:r>
                      <a:endParaRPr kumimoji="0" lang="it-IT" sz="1200" b="0" i="1" kern="1200" dirty="0">
                        <a:solidFill>
                          <a:srgbClr val="FF0000"/>
                        </a:solidFill>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it-IT" b="1" kern="1200" dirty="0" smtClean="0">
                          <a:solidFill>
                            <a:schemeClr val="tx1"/>
                          </a:solidFill>
                          <a:latin typeface="+mn-lt"/>
                          <a:ea typeface="+mn-ea"/>
                          <a:cs typeface="+mn-cs"/>
                        </a:rPr>
                        <a:t>LEZ. 18</a:t>
                      </a:r>
                    </a:p>
                    <a:p>
                      <a:pPr marL="0" marR="0" indent="0" algn="l" defTabSz="914400" rtl="0" eaLnBrk="1" fontAlgn="auto" latinLnBrk="0" hangingPunct="1">
                        <a:lnSpc>
                          <a:spcPct val="100000"/>
                        </a:lnSpc>
                        <a:spcBef>
                          <a:spcPts val="0"/>
                        </a:spcBef>
                        <a:spcAft>
                          <a:spcPts val="0"/>
                        </a:spcAft>
                        <a:buClrTx/>
                        <a:buSzTx/>
                        <a:buFontTx/>
                        <a:buNone/>
                        <a:tabLst/>
                        <a:defRPr/>
                      </a:pPr>
                      <a:r>
                        <a:rPr kumimoji="0" lang="it-IT" sz="1200" b="0" i="1" kern="1200" dirty="0" smtClean="0">
                          <a:solidFill>
                            <a:schemeClr val="tx1"/>
                          </a:solidFill>
                          <a:latin typeface="+mn-lt"/>
                          <a:ea typeface="+mn-ea"/>
                          <a:cs typeface="+mn-cs"/>
                        </a:rPr>
                        <a:t>ESERCITAZIONE </a:t>
                      </a:r>
                      <a:r>
                        <a:rPr kumimoji="0" lang="it-IT" sz="1200" b="0" i="1" kern="1200" dirty="0" err="1" smtClean="0">
                          <a:solidFill>
                            <a:schemeClr val="tx1"/>
                          </a:solidFill>
                          <a:latin typeface="+mn-lt"/>
                          <a:ea typeface="+mn-ea"/>
                          <a:cs typeface="+mn-cs"/>
                        </a:rPr>
                        <a:t>DI</a:t>
                      </a:r>
                      <a:r>
                        <a:rPr kumimoji="0" lang="it-IT" sz="1200" b="0" i="1" kern="1200" dirty="0" smtClean="0">
                          <a:solidFill>
                            <a:schemeClr val="tx1"/>
                          </a:solidFill>
                          <a:latin typeface="+mn-lt"/>
                          <a:ea typeface="+mn-ea"/>
                          <a:cs typeface="+mn-cs"/>
                        </a:rPr>
                        <a:t> CRITTOGRAFIA</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it-IT" b="1" kern="1200" dirty="0" smtClean="0">
                          <a:solidFill>
                            <a:schemeClr val="tx1"/>
                          </a:solidFill>
                          <a:latin typeface="+mn-lt"/>
                          <a:ea typeface="+mn-ea"/>
                          <a:cs typeface="+mn-cs"/>
                        </a:rPr>
                        <a:t>LEZ. 19</a:t>
                      </a:r>
                    </a:p>
                    <a:p>
                      <a:pPr marL="0" marR="0" indent="0" algn="l" defTabSz="914400" rtl="0" eaLnBrk="1" fontAlgn="auto" latinLnBrk="0" hangingPunct="1">
                        <a:lnSpc>
                          <a:spcPct val="100000"/>
                        </a:lnSpc>
                        <a:spcBef>
                          <a:spcPts val="0"/>
                        </a:spcBef>
                        <a:spcAft>
                          <a:spcPts val="0"/>
                        </a:spcAft>
                        <a:buClrTx/>
                        <a:buSzTx/>
                        <a:buFontTx/>
                        <a:buNone/>
                        <a:tabLst/>
                        <a:defRPr/>
                      </a:pPr>
                      <a:r>
                        <a:rPr kumimoji="0" lang="it-IT" sz="1200" b="0" i="1" kern="1200" dirty="0" smtClean="0">
                          <a:solidFill>
                            <a:schemeClr val="tx1"/>
                          </a:solidFill>
                          <a:latin typeface="+mn-lt"/>
                          <a:ea typeface="+mn-ea"/>
                          <a:cs typeface="+mn-cs"/>
                        </a:rPr>
                        <a:t>ESERCITAZIONE GENERALE</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it-IT" b="1" kern="1200" dirty="0" smtClean="0">
                          <a:solidFill>
                            <a:schemeClr val="tx1"/>
                          </a:solidFill>
                          <a:latin typeface="+mn-lt"/>
                          <a:ea typeface="+mn-ea"/>
                          <a:cs typeface="+mn-cs"/>
                        </a:rPr>
                        <a:t>LEZ. 20</a:t>
                      </a:r>
                    </a:p>
                    <a:p>
                      <a:pPr marL="0" marR="0" indent="0" algn="l" defTabSz="914400" rtl="0" eaLnBrk="1" fontAlgn="auto" latinLnBrk="0" hangingPunct="1">
                        <a:lnSpc>
                          <a:spcPct val="100000"/>
                        </a:lnSpc>
                        <a:spcBef>
                          <a:spcPts val="0"/>
                        </a:spcBef>
                        <a:spcAft>
                          <a:spcPts val="0"/>
                        </a:spcAft>
                        <a:buClrTx/>
                        <a:buSzTx/>
                        <a:buFontTx/>
                        <a:buNone/>
                        <a:tabLst/>
                        <a:defRPr/>
                      </a:pPr>
                      <a:r>
                        <a:rPr kumimoji="0" lang="it-IT" sz="1200" b="0" i="1" kern="1200" dirty="0" smtClean="0">
                          <a:solidFill>
                            <a:schemeClr val="tx1"/>
                          </a:solidFill>
                          <a:latin typeface="+mn-lt"/>
                          <a:ea typeface="+mn-ea"/>
                          <a:cs typeface="+mn-cs"/>
                        </a:rPr>
                        <a:t>SOMMARIO DEL CORSO</a:t>
                      </a:r>
                    </a:p>
                  </a:txBody>
                  <a:tcPr/>
                </a:tc>
              </a:tr>
            </a:tbl>
          </a:graphicData>
        </a:graphic>
      </p:graphicFrame>
    </p:spTree>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ENIGMA</a:t>
            </a:r>
            <a:endParaRPr lang="it-IT" dirty="0"/>
          </a:p>
        </p:txBody>
      </p:sp>
      <p:sp>
        <p:nvSpPr>
          <p:cNvPr id="3" name="Segnaposto contenuto 2"/>
          <p:cNvSpPr>
            <a:spLocks noGrp="1"/>
          </p:cNvSpPr>
          <p:nvPr>
            <p:ph sz="quarter" idx="1"/>
          </p:nvPr>
        </p:nvSpPr>
        <p:spPr/>
        <p:txBody>
          <a:bodyPr/>
          <a:lstStyle/>
          <a:p>
            <a:r>
              <a:rPr lang="it-IT" sz="1800" dirty="0" smtClean="0"/>
              <a:t>Macchina elettromeccanica tedesca ENIGMA usata nella seconda guerra mondiale. </a:t>
            </a:r>
          </a:p>
          <a:p>
            <a:r>
              <a:rPr lang="it-IT" sz="1800" dirty="0" smtClean="0"/>
              <a:t>Composta da ruote con i caratteri incisi sul bordo, e con contatti elettrici in corrispondenza delle lettere in entrambi i lati. </a:t>
            </a:r>
          </a:p>
          <a:p>
            <a:r>
              <a:rPr lang="it-IT" sz="1800" dirty="0" smtClean="0"/>
              <a:t>Il testo in chiaro, digitato su una tastiera, veniva riprodotto utilizzando i caratteri della prima ruota, la quale a sua volta costruiva un nuovo alfabeto utilizzando i caratteri della seconda, e poi della terza, e così via ... Tutte le ruote, e potevano essere parecchie, venivano "scalate", in modo che la sostituzione delle lettere fosse ogni volta diversa. </a:t>
            </a:r>
          </a:p>
          <a:p>
            <a:r>
              <a:rPr lang="it-IT" sz="1800" dirty="0" smtClean="0"/>
              <a:t>La chiave consisteva nel settaggio iniziale delle ruote, che potevano essere posizionate in una quantità di posizioni diverse tanto alta quante più erano le ruote utilizzate. </a:t>
            </a:r>
          </a:p>
          <a:p>
            <a:r>
              <a:rPr lang="it-IT" sz="1800" dirty="0" smtClean="0"/>
              <a:t>Questo meccanismo è facile da costruire via software e abbastanza sicuro, può tuttavia essere infranto. Fu brillantemente attaccato dal matematico polacco </a:t>
            </a:r>
            <a:r>
              <a:rPr lang="it-IT" sz="1800" dirty="0" err="1" smtClean="0"/>
              <a:t>Marin</a:t>
            </a:r>
            <a:r>
              <a:rPr lang="it-IT" sz="1800" dirty="0" smtClean="0"/>
              <a:t> </a:t>
            </a:r>
            <a:r>
              <a:rPr lang="it-IT" sz="1800" dirty="0" err="1" smtClean="0"/>
              <a:t>Rejewsky</a:t>
            </a:r>
            <a:r>
              <a:rPr lang="it-IT" sz="1800" dirty="0" smtClean="0"/>
              <a:t> che con il suo lavoro permise di decifrare numerosi messaggi militari tedeschi, un fattore che probabilmente contribuì alla vittoria finale degli alleati.</a:t>
            </a:r>
          </a:p>
          <a:p>
            <a:endParaRPr lang="it-IT"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ENIGMA</a:t>
            </a:r>
            <a:endParaRPr lang="it-IT" dirty="0"/>
          </a:p>
        </p:txBody>
      </p:sp>
      <p:pic>
        <p:nvPicPr>
          <p:cNvPr id="4" name="Segnaposto contenuto 3"/>
          <p:cNvPicPr>
            <a:picLocks noGrp="1" noChangeAspect="1"/>
          </p:cNvPicPr>
          <p:nvPr>
            <p:ph idx="1"/>
          </p:nvPr>
        </p:nvPicPr>
        <p:blipFill>
          <a:blip r:embed="rId2" cstate="print"/>
          <a:srcRect l="-24005" r="-24005"/>
          <a:stretch>
            <a:fillRect/>
          </a:stretch>
        </p:blipFill>
        <p:spPr>
          <a:xfrm>
            <a:off x="457200" y="1600200"/>
            <a:ext cx="8229600" cy="4525963"/>
          </a:xfr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DES - AES</a:t>
            </a:r>
            <a:endParaRPr lang="it-IT" dirty="0"/>
          </a:p>
        </p:txBody>
      </p:sp>
      <p:sp>
        <p:nvSpPr>
          <p:cNvPr id="3" name="Segnaposto contenuto 2"/>
          <p:cNvSpPr>
            <a:spLocks noGrp="1"/>
          </p:cNvSpPr>
          <p:nvPr>
            <p:ph sz="quarter" idx="1"/>
          </p:nvPr>
        </p:nvSpPr>
        <p:spPr/>
        <p:txBody>
          <a:bodyPr/>
          <a:lstStyle/>
          <a:p>
            <a:pPr eaLnBrk="1" hangingPunct="1"/>
            <a:r>
              <a:rPr lang="it-IT" sz="2000" dirty="0" smtClean="0"/>
              <a:t>Il Data </a:t>
            </a:r>
            <a:r>
              <a:rPr lang="it-IT" sz="2000" dirty="0" err="1" smtClean="0"/>
              <a:t>Encryption</a:t>
            </a:r>
            <a:r>
              <a:rPr lang="it-IT" sz="2000" dirty="0" smtClean="0"/>
              <a:t> Standard (DES) è un algoritmo di cifratura scelto come standard per il governo degli Stati Uniti d'America nel 1976 e in seguito diventato di utilizzo internazionale. </a:t>
            </a:r>
          </a:p>
          <a:p>
            <a:pPr eaLnBrk="1" hangingPunct="1"/>
            <a:r>
              <a:rPr lang="it-IT" sz="2000" dirty="0" smtClean="0"/>
              <a:t>Si basa su un algoritmo a chiave </a:t>
            </a:r>
            <a:r>
              <a:rPr lang="it-IT" sz="2000" b="1" dirty="0" smtClean="0"/>
              <a:t>simmetrica</a:t>
            </a:r>
            <a:r>
              <a:rPr lang="it-IT" sz="2000" dirty="0" smtClean="0"/>
              <a:t> con chiave a 56 bit. </a:t>
            </a:r>
          </a:p>
          <a:p>
            <a:pPr eaLnBrk="1" hangingPunct="1"/>
            <a:r>
              <a:rPr lang="it-IT" sz="2000" dirty="0" smtClean="0"/>
              <a:t>DES è considerato insicuro per moltissime applicazioni. La sua insicurezza deriva dalla chiave utilizzata per cifrare i messaggi, che è di soli 56 bit. </a:t>
            </a:r>
          </a:p>
          <a:p>
            <a:pPr eaLnBrk="1" hangingPunct="1"/>
            <a:r>
              <a:rPr lang="it-IT" sz="2000" dirty="0" smtClean="0"/>
              <a:t>Nel gennaio del 1999 si dimostrò pubblicamente la possibilità di individuare una chiave di crittazione in 22 ore e 15 minuti. </a:t>
            </a:r>
          </a:p>
          <a:p>
            <a:pPr eaLnBrk="1" hangingPunct="1"/>
            <a:r>
              <a:rPr lang="it-IT" sz="2000" dirty="0" smtClean="0"/>
              <a:t>L'algoritmo è ritenuto sicuro reiterandolo 3 volte nel Triple DES. </a:t>
            </a:r>
          </a:p>
          <a:p>
            <a:pPr eaLnBrk="1" hangingPunct="1"/>
            <a:r>
              <a:rPr lang="it-IT" sz="2000" dirty="0" smtClean="0"/>
              <a:t>DES è stato sostituito dall'</a:t>
            </a:r>
            <a:r>
              <a:rPr lang="it-IT" sz="2000" dirty="0" err="1" smtClean="0"/>
              <a:t>Advanced</a:t>
            </a:r>
            <a:r>
              <a:rPr lang="it-IT" sz="2000" dirty="0" smtClean="0"/>
              <a:t> </a:t>
            </a:r>
            <a:r>
              <a:rPr lang="it-IT" sz="2000" dirty="0" err="1" smtClean="0"/>
              <a:t>Encryption</a:t>
            </a:r>
            <a:r>
              <a:rPr lang="it-IT" sz="2000" dirty="0" smtClean="0"/>
              <a:t> Standard (AES) un nuovo algoritmo che elimina molti dei problemi del DES.</a:t>
            </a:r>
          </a:p>
          <a:p>
            <a:endParaRPr lang="it-IT"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AGENDA</a:t>
            </a:r>
            <a:endParaRPr lang="it-IT" dirty="0"/>
          </a:p>
        </p:txBody>
      </p:sp>
      <p:sp>
        <p:nvSpPr>
          <p:cNvPr id="3" name="Segnaposto contenuto 2"/>
          <p:cNvSpPr>
            <a:spLocks noGrp="1"/>
          </p:cNvSpPr>
          <p:nvPr>
            <p:ph sz="quarter" idx="1"/>
          </p:nvPr>
        </p:nvSpPr>
        <p:spPr/>
        <p:txBody>
          <a:bodyPr/>
          <a:lstStyle/>
          <a:p>
            <a:r>
              <a:rPr lang="it-IT" dirty="0" smtClean="0"/>
              <a:t>TERMINOLOGIA</a:t>
            </a:r>
          </a:p>
          <a:p>
            <a:r>
              <a:rPr lang="it-IT" dirty="0" smtClean="0"/>
              <a:t>CLASSIFICAZIONE</a:t>
            </a:r>
          </a:p>
          <a:p>
            <a:r>
              <a:rPr lang="it-IT" dirty="0" smtClean="0"/>
              <a:t>UN PO’ </a:t>
            </a:r>
            <a:r>
              <a:rPr lang="it-IT" dirty="0" err="1" smtClean="0"/>
              <a:t>DI</a:t>
            </a:r>
            <a:r>
              <a:rPr lang="it-IT" dirty="0" smtClean="0"/>
              <a:t> STORIA</a:t>
            </a:r>
            <a:endParaRPr lang="it-IT"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TERMINOLOGIA</a:t>
            </a:r>
            <a:endParaRPr lang="it-IT" dirty="0"/>
          </a:p>
        </p:txBody>
      </p:sp>
      <p:sp>
        <p:nvSpPr>
          <p:cNvPr id="3" name="Segnaposto contenuto 2"/>
          <p:cNvSpPr>
            <a:spLocks noGrp="1"/>
          </p:cNvSpPr>
          <p:nvPr>
            <p:ph sz="quarter" idx="1"/>
          </p:nvPr>
        </p:nvSpPr>
        <p:spPr/>
        <p:txBody>
          <a:bodyPr/>
          <a:lstStyle/>
          <a:p>
            <a:r>
              <a:rPr lang="it-IT" dirty="0" smtClean="0">
                <a:solidFill>
                  <a:srgbClr val="FF0000"/>
                </a:solidFill>
              </a:rPr>
              <a:t>Steganografia</a:t>
            </a:r>
            <a:r>
              <a:rPr lang="it-IT" dirty="0" smtClean="0"/>
              <a:t>: occultamento del messaggio</a:t>
            </a:r>
          </a:p>
          <a:p>
            <a:r>
              <a:rPr lang="it-IT" dirty="0" smtClean="0">
                <a:solidFill>
                  <a:srgbClr val="FF0000"/>
                </a:solidFill>
              </a:rPr>
              <a:t>Crittografia</a:t>
            </a:r>
            <a:r>
              <a:rPr lang="it-IT" dirty="0" smtClean="0"/>
              <a:t>: occultamento del significato del messaggio</a:t>
            </a:r>
          </a:p>
          <a:p>
            <a:r>
              <a:rPr lang="it-IT" dirty="0" smtClean="0">
                <a:solidFill>
                  <a:srgbClr val="FF0000"/>
                </a:solidFill>
              </a:rPr>
              <a:t>Messaggio in chiaro</a:t>
            </a:r>
            <a:r>
              <a:rPr lang="it-IT" dirty="0" smtClean="0"/>
              <a:t>: testo da crittare</a:t>
            </a:r>
          </a:p>
          <a:p>
            <a:r>
              <a:rPr lang="it-IT" dirty="0" smtClean="0">
                <a:solidFill>
                  <a:srgbClr val="FF0000"/>
                </a:solidFill>
              </a:rPr>
              <a:t>Chiave</a:t>
            </a:r>
            <a:r>
              <a:rPr lang="it-IT" dirty="0" smtClean="0"/>
              <a:t>: informazione usata come parametro in un algoritmo crittografico</a:t>
            </a:r>
          </a:p>
          <a:p>
            <a:r>
              <a:rPr lang="it-IT" dirty="0" smtClean="0">
                <a:solidFill>
                  <a:srgbClr val="FF0000"/>
                </a:solidFill>
              </a:rPr>
              <a:t>Crittoanalisi</a:t>
            </a:r>
            <a:r>
              <a:rPr lang="it-IT" dirty="0" smtClean="0"/>
              <a:t>: scienza dell’interpretazione del messaggio di cui si ignora la chiave</a:t>
            </a:r>
          </a:p>
          <a:p>
            <a:endParaRPr lang="it-IT"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STEGANOGRAFIA</a:t>
            </a:r>
            <a:endParaRPr lang="it-IT" dirty="0"/>
          </a:p>
        </p:txBody>
      </p:sp>
      <p:sp>
        <p:nvSpPr>
          <p:cNvPr id="3" name="Segnaposto contenuto 2"/>
          <p:cNvSpPr>
            <a:spLocks noGrp="1"/>
          </p:cNvSpPr>
          <p:nvPr>
            <p:ph sz="quarter" idx="1"/>
          </p:nvPr>
        </p:nvSpPr>
        <p:spPr/>
        <p:txBody>
          <a:bodyPr/>
          <a:lstStyle/>
          <a:p>
            <a:pPr eaLnBrk="1" hangingPunct="1"/>
            <a:r>
              <a:rPr lang="it-IT" sz="2800" dirty="0" smtClean="0"/>
              <a:t>Il termine steganografia è composto dalle parole greche </a:t>
            </a:r>
            <a:r>
              <a:rPr lang="it-IT" sz="2800" dirty="0" err="1" smtClean="0"/>
              <a:t>στεγανός</a:t>
            </a:r>
            <a:r>
              <a:rPr lang="it-IT" sz="2800" dirty="0" smtClean="0"/>
              <a:t> (</a:t>
            </a:r>
            <a:r>
              <a:rPr lang="it-IT" sz="2800" b="1" dirty="0" smtClean="0"/>
              <a:t>nascosto</a:t>
            </a:r>
            <a:r>
              <a:rPr lang="it-IT" sz="2800" dirty="0" smtClean="0"/>
              <a:t>) e </a:t>
            </a:r>
            <a:r>
              <a:rPr lang="it-IT" sz="2800" dirty="0" err="1" smtClean="0"/>
              <a:t>γραφία</a:t>
            </a:r>
            <a:r>
              <a:rPr lang="it-IT" sz="2800" dirty="0" smtClean="0"/>
              <a:t> (</a:t>
            </a:r>
            <a:r>
              <a:rPr lang="it-IT" sz="2800" b="1" dirty="0" smtClean="0"/>
              <a:t>scrittura</a:t>
            </a:r>
            <a:r>
              <a:rPr lang="it-IT" sz="2800" dirty="0" smtClean="0"/>
              <a:t>) e individua una tecnica risalente all'antica Grecia che si prefigge di nascondere la comunicazione tra due interlocutori.</a:t>
            </a:r>
          </a:p>
          <a:p>
            <a:pPr eaLnBrk="1" hangingPunct="1"/>
            <a:r>
              <a:rPr lang="it-IT" sz="2800" dirty="0" smtClean="0"/>
              <a:t>La steganografia si pone come obiettivo di mantenere nascosta l'esistenza di dati.</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ESEMPIO STEGANOGRAFICO</a:t>
            </a:r>
            <a:endParaRPr lang="it-IT" dirty="0"/>
          </a:p>
        </p:txBody>
      </p:sp>
      <p:sp>
        <p:nvSpPr>
          <p:cNvPr id="3" name="Segnaposto contenuto 2"/>
          <p:cNvSpPr>
            <a:spLocks noGrp="1"/>
          </p:cNvSpPr>
          <p:nvPr>
            <p:ph sz="quarter" idx="1"/>
          </p:nvPr>
        </p:nvSpPr>
        <p:spPr/>
        <p:txBody>
          <a:bodyPr/>
          <a:lstStyle/>
          <a:p>
            <a:pPr eaLnBrk="1" hangingPunct="1"/>
            <a:r>
              <a:rPr lang="it-IT" sz="2400" dirty="0" smtClean="0"/>
              <a:t>Un esempio: LSB (</a:t>
            </a:r>
            <a:r>
              <a:rPr lang="it-IT" sz="2400" dirty="0" err="1" smtClean="0"/>
              <a:t>least</a:t>
            </a:r>
            <a:r>
              <a:rPr lang="it-IT" sz="2400" dirty="0" smtClean="0"/>
              <a:t> </a:t>
            </a:r>
            <a:r>
              <a:rPr lang="it-IT" sz="2400" dirty="0" err="1" smtClean="0"/>
              <a:t>significant</a:t>
            </a:r>
            <a:r>
              <a:rPr lang="it-IT" sz="2400" dirty="0" smtClean="0"/>
              <a:t> bit, </a:t>
            </a:r>
            <a:r>
              <a:rPr lang="it-IT" sz="2400" dirty="0" err="1" smtClean="0"/>
              <a:t>bit</a:t>
            </a:r>
            <a:r>
              <a:rPr lang="it-IT" sz="2400" dirty="0" smtClean="0"/>
              <a:t> meno significativo) è la tipologia di steganografia più diffusa. Si basa sulla teoria secondo la quale l'aspetto di un'immagine digitale ad alta definizione non cambia se i colori vengono modificati in modo impercettibile.</a:t>
            </a:r>
          </a:p>
          <a:p>
            <a:pPr eaLnBrk="1" hangingPunct="1"/>
            <a:r>
              <a:rPr lang="it-IT" sz="2400" dirty="0" smtClean="0"/>
              <a:t>Ogni pixel è rappresentato da un colore differente, cambiando il bit meno significativo di ogni pixel, il singolo colore non risulterà variato e il contenuto dell'immagine sarà preservato.</a:t>
            </a:r>
          </a:p>
          <a:p>
            <a:pPr eaLnBrk="1" hangingPunct="1"/>
            <a:r>
              <a:rPr lang="it-IT" sz="2400" dirty="0" smtClean="0"/>
              <a:t>L</a:t>
            </a:r>
            <a:r>
              <a:rPr lang="it-IT" altLang="it-IT" sz="2400" dirty="0" smtClean="0"/>
              <a:t>’</a:t>
            </a:r>
            <a:r>
              <a:rPr lang="it-IT" sz="2400" dirty="0" smtClean="0"/>
              <a:t>insieme dei bit meno significativi di ogni pixel rappresenta il messaggio che si vuole mantenere nascosto.</a:t>
            </a:r>
          </a:p>
          <a:p>
            <a:endParaRPr lang="it-IT" dirty="0" smtClean="0"/>
          </a:p>
          <a:p>
            <a:endParaRPr lang="it-IT"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CRITTOGRAFIA</a:t>
            </a:r>
            <a:endParaRPr lang="it-IT" dirty="0"/>
          </a:p>
        </p:txBody>
      </p:sp>
      <p:sp>
        <p:nvSpPr>
          <p:cNvPr id="3" name="Segnaposto contenuto 2"/>
          <p:cNvSpPr>
            <a:spLocks noGrp="1"/>
          </p:cNvSpPr>
          <p:nvPr>
            <p:ph sz="quarter" idx="1"/>
          </p:nvPr>
        </p:nvSpPr>
        <p:spPr/>
        <p:txBody>
          <a:bodyPr/>
          <a:lstStyle/>
          <a:p>
            <a:pPr eaLnBrk="1" hangingPunct="1"/>
            <a:r>
              <a:rPr lang="it-IT" sz="2800" dirty="0" smtClean="0"/>
              <a:t>La parola crittografia deriva dall'unione di due parole greche: </a:t>
            </a:r>
            <a:r>
              <a:rPr lang="it-IT" sz="2800" dirty="0" err="1" smtClean="0"/>
              <a:t>κρυπτὁς</a:t>
            </a:r>
            <a:r>
              <a:rPr lang="it-IT" sz="2800" dirty="0" smtClean="0"/>
              <a:t> (</a:t>
            </a:r>
            <a:r>
              <a:rPr lang="it-IT" sz="2800" dirty="0" err="1" smtClean="0"/>
              <a:t>kryptós</a:t>
            </a:r>
            <a:r>
              <a:rPr lang="it-IT" sz="2800" dirty="0" smtClean="0"/>
              <a:t>) che significa "</a:t>
            </a:r>
            <a:r>
              <a:rPr lang="it-IT" sz="2800" b="1" dirty="0" smtClean="0"/>
              <a:t>nascosto</a:t>
            </a:r>
            <a:r>
              <a:rPr lang="it-IT" sz="2800" dirty="0" smtClean="0"/>
              <a:t>", e </a:t>
            </a:r>
            <a:r>
              <a:rPr lang="it-IT" sz="2800" dirty="0" err="1" smtClean="0"/>
              <a:t>γραφία</a:t>
            </a:r>
            <a:r>
              <a:rPr lang="it-IT" sz="2800" dirty="0" smtClean="0"/>
              <a:t> (</a:t>
            </a:r>
            <a:r>
              <a:rPr lang="it-IT" sz="2800" dirty="0" err="1" smtClean="0"/>
              <a:t>graphía</a:t>
            </a:r>
            <a:r>
              <a:rPr lang="it-IT" sz="2800" dirty="0" smtClean="0"/>
              <a:t>) che significa "</a:t>
            </a:r>
            <a:r>
              <a:rPr lang="it-IT" sz="2800" b="1" dirty="0" smtClean="0"/>
              <a:t>scrittura</a:t>
            </a:r>
            <a:r>
              <a:rPr lang="it-IT" sz="2800" dirty="0" smtClean="0"/>
              <a:t>". </a:t>
            </a:r>
          </a:p>
          <a:p>
            <a:pPr eaLnBrk="1" hangingPunct="1"/>
            <a:r>
              <a:rPr lang="it-IT" sz="2800" dirty="0" smtClean="0"/>
              <a:t>La crittografia tratta dei metodi per rendere un messaggio "offuscato" in modo da non essere comprensibile a persone non autorizzate a leggerlo. </a:t>
            </a:r>
          </a:p>
          <a:p>
            <a:pPr eaLnBrk="1" hangingPunct="1"/>
            <a:r>
              <a:rPr lang="it-IT" sz="2800" dirty="0" smtClean="0"/>
              <a:t>Un tale messaggio si chiama comunemente crittogramma.</a:t>
            </a:r>
          </a:p>
          <a:p>
            <a:pPr eaLnBrk="1" hangingPunct="1"/>
            <a:r>
              <a:rPr lang="it-IT" sz="2800" dirty="0" smtClean="0"/>
              <a:t>Lo studio della crittografia e della </a:t>
            </a:r>
            <a:r>
              <a:rPr lang="it-IT" sz="2800" dirty="0" err="1" smtClean="0"/>
              <a:t>crittanalisi</a:t>
            </a:r>
            <a:r>
              <a:rPr lang="it-IT" sz="2800" dirty="0" smtClean="0"/>
              <a:t> si chiama comunemente </a:t>
            </a:r>
            <a:r>
              <a:rPr lang="it-IT" sz="2800" dirty="0" err="1" smtClean="0"/>
              <a:t>crittologia</a:t>
            </a:r>
            <a:r>
              <a:rPr lang="it-IT" sz="2800" dirty="0" smtClean="0"/>
              <a:t>.</a:t>
            </a:r>
            <a:endParaRPr lang="it-IT"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CHIAVE</a:t>
            </a:r>
            <a:endParaRPr lang="it-IT" dirty="0"/>
          </a:p>
        </p:txBody>
      </p:sp>
      <p:sp>
        <p:nvSpPr>
          <p:cNvPr id="3" name="Segnaposto contenuto 2"/>
          <p:cNvSpPr>
            <a:spLocks noGrp="1"/>
          </p:cNvSpPr>
          <p:nvPr>
            <p:ph sz="quarter" idx="1"/>
          </p:nvPr>
        </p:nvSpPr>
        <p:spPr/>
        <p:txBody>
          <a:bodyPr/>
          <a:lstStyle/>
          <a:p>
            <a:pPr eaLnBrk="1" hangingPunct="1">
              <a:lnSpc>
                <a:spcPct val="80000"/>
              </a:lnSpc>
            </a:pPr>
            <a:r>
              <a:rPr lang="it-IT" sz="2800" dirty="0" smtClean="0"/>
              <a:t>In crittografia una chiave è un'informazione usata come parametro in un algoritmo crittografico. </a:t>
            </a:r>
          </a:p>
          <a:p>
            <a:pPr eaLnBrk="1" hangingPunct="1">
              <a:lnSpc>
                <a:spcPct val="80000"/>
              </a:lnSpc>
            </a:pPr>
            <a:r>
              <a:rPr lang="it-IT" sz="2800" dirty="0" smtClean="0"/>
              <a:t>Le chiavi sono utilizzate in molte applicazioni crittografiche e sono l'unico </a:t>
            </a:r>
            <a:r>
              <a:rPr lang="it-IT" sz="2800" b="1" dirty="0" smtClean="0"/>
              <a:t>dato</a:t>
            </a:r>
            <a:r>
              <a:rPr lang="it-IT" sz="2800" dirty="0" smtClean="0"/>
              <a:t> che è davvero necessario </a:t>
            </a:r>
            <a:r>
              <a:rPr lang="it-IT" sz="2800" b="1" dirty="0" smtClean="0"/>
              <a:t>tenere segreto</a:t>
            </a:r>
            <a:r>
              <a:rPr lang="it-IT" sz="2800" dirty="0" smtClean="0"/>
              <a:t>.</a:t>
            </a:r>
          </a:p>
          <a:p>
            <a:pPr eaLnBrk="1" hangingPunct="1">
              <a:lnSpc>
                <a:spcPct val="80000"/>
              </a:lnSpc>
            </a:pPr>
            <a:r>
              <a:rPr lang="it-IT" sz="2800" dirty="0" smtClean="0"/>
              <a:t>La dimensione della chiave, generalmente misurata in bit, dipende dal particolare algoritmo usato. </a:t>
            </a:r>
          </a:p>
          <a:p>
            <a:pPr eaLnBrk="1" hangingPunct="1">
              <a:lnSpc>
                <a:spcPct val="80000"/>
              </a:lnSpc>
            </a:pPr>
            <a:r>
              <a:rPr lang="it-IT" sz="2800" dirty="0" smtClean="0"/>
              <a:t>Esiste un metodo per stimare la lunghezza minima della chiave da utilizzare e si basa sulla simulazione di un attacco di forza bruta: una chiave di n bit avrà 2</a:t>
            </a:r>
            <a:r>
              <a:rPr lang="it-IT" sz="2800" baseline="30000" dirty="0" smtClean="0"/>
              <a:t>n</a:t>
            </a:r>
            <a:r>
              <a:rPr lang="it-IT" sz="2800" dirty="0" smtClean="0"/>
              <a:t> chiavi distinte e non conoscendo quale chiave sia stata usata bisognerà provarle tutte fino ad individuare la chiave giusta. </a:t>
            </a:r>
          </a:p>
          <a:p>
            <a:endParaRPr lang="it-IT"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CRITTOLOGIA</a:t>
            </a:r>
            <a:endParaRPr lang="it-IT" dirty="0"/>
          </a:p>
        </p:txBody>
      </p:sp>
      <p:sp>
        <p:nvSpPr>
          <p:cNvPr id="3" name="Segnaposto contenuto 2"/>
          <p:cNvSpPr>
            <a:spLocks noGrp="1"/>
          </p:cNvSpPr>
          <p:nvPr>
            <p:ph sz="quarter" idx="1"/>
          </p:nvPr>
        </p:nvSpPr>
        <p:spPr/>
        <p:txBody>
          <a:bodyPr/>
          <a:lstStyle/>
          <a:p>
            <a:pPr eaLnBrk="1" hangingPunct="1">
              <a:lnSpc>
                <a:spcPct val="90000"/>
              </a:lnSpc>
            </a:pPr>
            <a:r>
              <a:rPr lang="it-IT" dirty="0" smtClean="0"/>
              <a:t>Per crittoanalisi (dal greco </a:t>
            </a:r>
            <a:r>
              <a:rPr lang="it-IT" dirty="0" err="1" smtClean="0"/>
              <a:t>kryptós</a:t>
            </a:r>
            <a:r>
              <a:rPr lang="it-IT" dirty="0" smtClean="0"/>
              <a:t>, "</a:t>
            </a:r>
            <a:r>
              <a:rPr lang="it-IT" b="1" dirty="0" smtClean="0"/>
              <a:t>nascosto</a:t>
            </a:r>
            <a:r>
              <a:rPr lang="it-IT" dirty="0" smtClean="0"/>
              <a:t>", e </a:t>
            </a:r>
            <a:r>
              <a:rPr lang="it-IT" dirty="0" err="1" smtClean="0"/>
              <a:t>analýein</a:t>
            </a:r>
            <a:r>
              <a:rPr lang="it-IT" dirty="0" smtClean="0"/>
              <a:t>, "</a:t>
            </a:r>
            <a:r>
              <a:rPr lang="it-IT" b="1" dirty="0" smtClean="0"/>
              <a:t>scomporre</a:t>
            </a:r>
            <a:r>
              <a:rPr lang="it-IT" dirty="0" smtClean="0"/>
              <a:t>") si intende lo studio dei metodi per ottenere il significato di informazioni cifrate senza avere accesso all'informazione segreta che è di solito richiesta per effettuare l'operazione. </a:t>
            </a:r>
          </a:p>
          <a:p>
            <a:pPr eaLnBrk="1" hangingPunct="1">
              <a:lnSpc>
                <a:spcPct val="90000"/>
              </a:lnSpc>
            </a:pPr>
            <a:r>
              <a:rPr lang="it-IT" dirty="0" smtClean="0"/>
              <a:t>Tipicamente si tratta di </a:t>
            </a:r>
            <a:r>
              <a:rPr lang="it-IT" b="1" dirty="0" smtClean="0"/>
              <a:t>trovare una chiave segreta</a:t>
            </a:r>
            <a:r>
              <a:rPr lang="it-IT" dirty="0" smtClean="0"/>
              <a:t>. La crittoanalisi è la "</a:t>
            </a:r>
            <a:r>
              <a:rPr lang="it-IT" b="1" dirty="0" smtClean="0"/>
              <a:t>controparte</a:t>
            </a:r>
            <a:r>
              <a:rPr lang="it-IT" dirty="0" smtClean="0"/>
              <a:t>" della crittografia, vale a dire lo studio delle tecniche per occultare un messaggio, ed assieme formano la </a:t>
            </a:r>
            <a:r>
              <a:rPr lang="it-IT" dirty="0" err="1" smtClean="0"/>
              <a:t>crittologia</a:t>
            </a:r>
            <a:r>
              <a:rPr lang="it-IT" dirty="0" smtClean="0"/>
              <a:t>, la scienza delle scritture nascoste.</a:t>
            </a:r>
          </a:p>
          <a:p>
            <a:endParaRPr lang="it-IT"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resentazione del lavoro del team">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Presentazione del lavoro del team</Template>
  <TotalTime>0</TotalTime>
  <Words>1834</Words>
  <Application>Microsoft Office PowerPoint</Application>
  <PresentationFormat>Presentazione su schermo (4:3)</PresentationFormat>
  <Paragraphs>157</Paragraphs>
  <Slides>22</Slides>
  <Notes>2</Notes>
  <HiddenSlides>0</HiddenSlides>
  <MMClips>0</MMClips>
  <ScaleCrop>false</ScaleCrop>
  <HeadingPairs>
    <vt:vector size="4" baseType="variant">
      <vt:variant>
        <vt:lpstr>Tema</vt:lpstr>
      </vt:variant>
      <vt:variant>
        <vt:i4>1</vt:i4>
      </vt:variant>
      <vt:variant>
        <vt:lpstr>Titoli diapositive</vt:lpstr>
      </vt:variant>
      <vt:variant>
        <vt:i4>22</vt:i4>
      </vt:variant>
    </vt:vector>
  </HeadingPairs>
  <TitlesOfParts>
    <vt:vector size="23" baseType="lpstr">
      <vt:lpstr>Presentazione del lavoro del team</vt:lpstr>
      <vt:lpstr>INFORMATICA </vt:lpstr>
      <vt:lpstr>INDICE</vt:lpstr>
      <vt:lpstr>AGENDA</vt:lpstr>
      <vt:lpstr>TERMINOLOGIA</vt:lpstr>
      <vt:lpstr>STEGANOGRAFIA</vt:lpstr>
      <vt:lpstr>ESEMPIO STEGANOGRAFICO</vt:lpstr>
      <vt:lpstr>CRITTOGRAFIA</vt:lpstr>
      <vt:lpstr>CHIAVE</vt:lpstr>
      <vt:lpstr>CRITTOLOGIA</vt:lpstr>
      <vt:lpstr>STORIA DELLA CRITTOGRAFIA</vt:lpstr>
      <vt:lpstr>UN ESEMPIO STORICO DI STEGANOGRAFIA</vt:lpstr>
      <vt:lpstr>ATSBAH</vt:lpstr>
      <vt:lpstr>SCITALA SPARTANA</vt:lpstr>
      <vt:lpstr>SCACCHIERA DI POLIBIO</vt:lpstr>
      <vt:lpstr>IL METODO DI CESARE</vt:lpstr>
      <vt:lpstr>DEBOLEZZE DEL METODO DI CESARE</vt:lpstr>
      <vt:lpstr>IL CIFRARIO DI VIGENERE</vt:lpstr>
      <vt:lpstr>CONFRONTO</vt:lpstr>
      <vt:lpstr>ATTACCO AL METODO DI VIGENERE</vt:lpstr>
      <vt:lpstr>ENIGMA</vt:lpstr>
      <vt:lpstr>ENIGMA</vt:lpstr>
      <vt:lpstr>DES - AES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2008-10-25T04:26:16Z</dcterms:created>
  <dcterms:modified xsi:type="dcterms:W3CDTF">2011-08-15T06:01:48Z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CID">
    <vt:lpwstr>1040</vt:lpwstr>
  </property>
  <property fmtid="{D5CDD505-2E9C-101B-9397-08002B2CF9AE}" pid="3" name="_TemplateID">
    <vt:lpwstr>TC102282691040</vt:lpwstr>
  </property>
</Properties>
</file>