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5" r:id="rId6"/>
    <p:sldId id="261" r:id="rId7"/>
    <p:sldId id="269" r:id="rId8"/>
    <p:sldId id="262" r:id="rId9"/>
    <p:sldId id="263" r:id="rId10"/>
    <p:sldId id="264" r:id="rId11"/>
    <p:sldId id="266" r:id="rId12"/>
    <p:sldId id="287" r:id="rId13"/>
    <p:sldId id="267" r:id="rId14"/>
    <p:sldId id="284" r:id="rId15"/>
    <p:sldId id="285" r:id="rId16"/>
    <p:sldId id="286" r:id="rId17"/>
    <p:sldId id="268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79" r:id="rId27"/>
    <p:sldId id="288" r:id="rId28"/>
    <p:sldId id="283" r:id="rId29"/>
    <p:sldId id="289" r:id="rId30"/>
    <p:sldId id="290" r:id="rId31"/>
    <p:sldId id="291" r:id="rId32"/>
    <p:sldId id="292" r:id="rId33"/>
    <p:sldId id="270" r:id="rId34"/>
    <p:sldId id="271" r:id="rId35"/>
    <p:sldId id="272" r:id="rId36"/>
    <p:sldId id="260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08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6C3FAF-D758-49A9-8A58-12DE27CC9AE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2E54DCB-A1A2-40CE-89DD-E445BC7DCAB6}">
      <dgm:prSet phldrT="[Testo]"/>
      <dgm:spPr/>
      <dgm:t>
        <a:bodyPr/>
        <a:lstStyle/>
        <a:p>
          <a:r>
            <a:rPr lang="it-IT" dirty="0" smtClean="0"/>
            <a:t>Messaggio</a:t>
          </a:r>
          <a:endParaRPr lang="it-IT" dirty="0"/>
        </a:p>
      </dgm:t>
    </dgm:pt>
    <dgm:pt modelId="{D6DC65ED-9F8E-48EB-B252-51288A58F18A}" type="parTrans" cxnId="{7BBD74FC-A673-430D-AD59-6BAB78A39A48}">
      <dgm:prSet/>
      <dgm:spPr/>
      <dgm:t>
        <a:bodyPr/>
        <a:lstStyle/>
        <a:p>
          <a:endParaRPr lang="it-IT"/>
        </a:p>
      </dgm:t>
    </dgm:pt>
    <dgm:pt modelId="{C6B50CC3-593D-4EFA-A25B-52FCC1BF6306}" type="sibTrans" cxnId="{7BBD74FC-A673-430D-AD59-6BAB78A39A48}">
      <dgm:prSet/>
      <dgm:spPr/>
      <dgm:t>
        <a:bodyPr/>
        <a:lstStyle/>
        <a:p>
          <a:endParaRPr lang="it-IT"/>
        </a:p>
      </dgm:t>
    </dgm:pt>
    <dgm:pt modelId="{F176B235-9181-495B-A6B9-C12CA6CDEACB}">
      <dgm:prSet phldrT="[Testo]"/>
      <dgm:spPr/>
      <dgm:t>
        <a:bodyPr/>
        <a:lstStyle/>
        <a:p>
          <a:r>
            <a:rPr lang="it-IT" dirty="0" smtClean="0"/>
            <a:t>0-7</a:t>
          </a:r>
          <a:endParaRPr lang="it-IT" dirty="0"/>
        </a:p>
      </dgm:t>
    </dgm:pt>
    <dgm:pt modelId="{23FE6E1C-4F67-4666-9CBD-148A9037C83C}" type="parTrans" cxnId="{AA94F658-7D0F-4D5C-93FD-57E36CCF89AF}">
      <dgm:prSet/>
      <dgm:spPr/>
      <dgm:t>
        <a:bodyPr/>
        <a:lstStyle/>
        <a:p>
          <a:endParaRPr lang="it-IT"/>
        </a:p>
      </dgm:t>
    </dgm:pt>
    <dgm:pt modelId="{01F66334-9CE0-4BDA-B1C1-D61068C59533}" type="sibTrans" cxnId="{AA94F658-7D0F-4D5C-93FD-57E36CCF89AF}">
      <dgm:prSet/>
      <dgm:spPr/>
      <dgm:t>
        <a:bodyPr/>
        <a:lstStyle/>
        <a:p>
          <a:endParaRPr lang="it-IT"/>
        </a:p>
      </dgm:t>
    </dgm:pt>
    <dgm:pt modelId="{424CDBC1-3D32-4C1D-A885-2BE53FDBACF0}">
      <dgm:prSet phldrT="[Testo]"/>
      <dgm:spPr/>
      <dgm:t>
        <a:bodyPr/>
        <a:lstStyle/>
        <a:p>
          <a:r>
            <a:rPr lang="it-IT" dirty="0" smtClean="0"/>
            <a:t>0-3</a:t>
          </a:r>
          <a:endParaRPr lang="it-IT" dirty="0"/>
        </a:p>
      </dgm:t>
    </dgm:pt>
    <dgm:pt modelId="{A60B7CFD-3613-4051-BC3A-38CB03427DAF}" type="parTrans" cxnId="{BBDF9317-1178-4E07-AB7E-82E4941FE369}">
      <dgm:prSet/>
      <dgm:spPr/>
      <dgm:t>
        <a:bodyPr/>
        <a:lstStyle/>
        <a:p>
          <a:endParaRPr lang="it-IT"/>
        </a:p>
      </dgm:t>
    </dgm:pt>
    <dgm:pt modelId="{3E91AE64-3CAD-497E-9A0A-FB0CCF52CD6C}" type="sibTrans" cxnId="{BBDF9317-1178-4E07-AB7E-82E4941FE369}">
      <dgm:prSet/>
      <dgm:spPr/>
      <dgm:t>
        <a:bodyPr/>
        <a:lstStyle/>
        <a:p>
          <a:endParaRPr lang="it-IT"/>
        </a:p>
      </dgm:t>
    </dgm:pt>
    <dgm:pt modelId="{C70E5D39-E688-4C2B-BC23-0CF8E35616F2}">
      <dgm:prSet phldrT="[Testo]"/>
      <dgm:spPr/>
      <dgm:t>
        <a:bodyPr/>
        <a:lstStyle/>
        <a:p>
          <a:r>
            <a:rPr lang="it-IT" dirty="0" smtClean="0"/>
            <a:t>4-7</a:t>
          </a:r>
          <a:endParaRPr lang="it-IT" dirty="0"/>
        </a:p>
      </dgm:t>
    </dgm:pt>
    <dgm:pt modelId="{0697E12B-7F2F-43C7-80DA-424BEB1CE74E}" type="parTrans" cxnId="{D9C20543-E6F9-4001-B3CF-A784C9EEFD69}">
      <dgm:prSet/>
      <dgm:spPr/>
      <dgm:t>
        <a:bodyPr/>
        <a:lstStyle/>
        <a:p>
          <a:endParaRPr lang="it-IT"/>
        </a:p>
      </dgm:t>
    </dgm:pt>
    <dgm:pt modelId="{CCFDB874-404B-4F1B-BE15-0D334D7F1208}" type="sibTrans" cxnId="{D9C20543-E6F9-4001-B3CF-A784C9EEFD69}">
      <dgm:prSet/>
      <dgm:spPr/>
      <dgm:t>
        <a:bodyPr/>
        <a:lstStyle/>
        <a:p>
          <a:endParaRPr lang="it-IT"/>
        </a:p>
      </dgm:t>
    </dgm:pt>
    <dgm:pt modelId="{D74D1356-C7A0-4055-A948-F1F6FF1BCF93}">
      <dgm:prSet phldrT="[Testo]"/>
      <dgm:spPr/>
      <dgm:t>
        <a:bodyPr/>
        <a:lstStyle/>
        <a:p>
          <a:r>
            <a:rPr lang="it-IT" dirty="0" smtClean="0"/>
            <a:t>8-15</a:t>
          </a:r>
          <a:endParaRPr lang="it-IT" dirty="0"/>
        </a:p>
      </dgm:t>
    </dgm:pt>
    <dgm:pt modelId="{0906F69B-D9A2-4C7E-8979-7F0994414810}" type="parTrans" cxnId="{311ADB21-09F1-4DA8-9513-2AEB84618BB6}">
      <dgm:prSet/>
      <dgm:spPr/>
      <dgm:t>
        <a:bodyPr/>
        <a:lstStyle/>
        <a:p>
          <a:endParaRPr lang="it-IT"/>
        </a:p>
      </dgm:t>
    </dgm:pt>
    <dgm:pt modelId="{4822ABB7-6755-4EC1-A638-FFAE67A46C36}" type="sibTrans" cxnId="{311ADB21-09F1-4DA8-9513-2AEB84618BB6}">
      <dgm:prSet/>
      <dgm:spPr/>
      <dgm:t>
        <a:bodyPr/>
        <a:lstStyle/>
        <a:p>
          <a:endParaRPr lang="it-IT"/>
        </a:p>
      </dgm:t>
    </dgm:pt>
    <dgm:pt modelId="{0A30FE75-009B-4EC2-B313-65B8EE8A3BBF}">
      <dgm:prSet phldrT="[Testo]"/>
      <dgm:spPr/>
      <dgm:t>
        <a:bodyPr/>
        <a:lstStyle/>
        <a:p>
          <a:r>
            <a:rPr lang="it-IT" dirty="0" smtClean="0"/>
            <a:t>8-11</a:t>
          </a:r>
          <a:endParaRPr lang="it-IT" dirty="0"/>
        </a:p>
      </dgm:t>
    </dgm:pt>
    <dgm:pt modelId="{55C1DE6F-3324-4240-940A-CB1322F13674}" type="parTrans" cxnId="{C7EBA2FC-AEBD-408E-BFA5-443DF6B0B67D}">
      <dgm:prSet/>
      <dgm:spPr/>
      <dgm:t>
        <a:bodyPr/>
        <a:lstStyle/>
        <a:p>
          <a:endParaRPr lang="it-IT"/>
        </a:p>
      </dgm:t>
    </dgm:pt>
    <dgm:pt modelId="{05752855-CA01-4629-9250-4E6D1E0F61F5}" type="sibTrans" cxnId="{C7EBA2FC-AEBD-408E-BFA5-443DF6B0B67D}">
      <dgm:prSet/>
      <dgm:spPr/>
      <dgm:t>
        <a:bodyPr/>
        <a:lstStyle/>
        <a:p>
          <a:endParaRPr lang="it-IT"/>
        </a:p>
      </dgm:t>
    </dgm:pt>
    <dgm:pt modelId="{D63E25EC-0A57-4E6A-83EB-D0EF3ABE1CB6}">
      <dgm:prSet phldrT="[Testo]"/>
      <dgm:spPr/>
      <dgm:t>
        <a:bodyPr/>
        <a:lstStyle/>
        <a:p>
          <a:r>
            <a:rPr lang="it-IT" dirty="0" smtClean="0"/>
            <a:t>12-15</a:t>
          </a:r>
          <a:endParaRPr lang="it-IT" dirty="0"/>
        </a:p>
      </dgm:t>
    </dgm:pt>
    <dgm:pt modelId="{920B91EE-FC71-483A-9E1E-CF11DEBC9FD0}" type="parTrans" cxnId="{0052980D-6227-49F0-AE5C-E7FAACF26224}">
      <dgm:prSet/>
      <dgm:spPr/>
      <dgm:t>
        <a:bodyPr/>
        <a:lstStyle/>
        <a:p>
          <a:endParaRPr lang="it-IT"/>
        </a:p>
      </dgm:t>
    </dgm:pt>
    <dgm:pt modelId="{6F7233BF-368E-4175-A7C7-C7A21E273C28}" type="sibTrans" cxnId="{0052980D-6227-49F0-AE5C-E7FAACF26224}">
      <dgm:prSet/>
      <dgm:spPr/>
      <dgm:t>
        <a:bodyPr/>
        <a:lstStyle/>
        <a:p>
          <a:endParaRPr lang="it-IT"/>
        </a:p>
      </dgm:t>
    </dgm:pt>
    <dgm:pt modelId="{ACB7BE1B-73BB-46F0-A17F-AC7B31D18A78}">
      <dgm:prSet phldrT="[Testo]"/>
      <dgm:spPr/>
      <dgm:t>
        <a:bodyPr/>
        <a:lstStyle/>
        <a:p>
          <a:r>
            <a:rPr lang="it-IT" dirty="0" smtClean="0"/>
            <a:t>0-1</a:t>
          </a:r>
          <a:endParaRPr lang="it-IT" dirty="0"/>
        </a:p>
      </dgm:t>
    </dgm:pt>
    <dgm:pt modelId="{184931FA-46D7-4F73-8EC2-957CC2F4487A}" type="parTrans" cxnId="{29A703CF-8C65-4907-9949-F9A3027B285B}">
      <dgm:prSet/>
      <dgm:spPr/>
      <dgm:t>
        <a:bodyPr/>
        <a:lstStyle/>
        <a:p>
          <a:endParaRPr lang="it-IT"/>
        </a:p>
      </dgm:t>
    </dgm:pt>
    <dgm:pt modelId="{6B22EA4F-B2CE-41DF-A6C1-CF42C7D0289B}" type="sibTrans" cxnId="{29A703CF-8C65-4907-9949-F9A3027B285B}">
      <dgm:prSet/>
      <dgm:spPr/>
      <dgm:t>
        <a:bodyPr/>
        <a:lstStyle/>
        <a:p>
          <a:endParaRPr lang="it-IT"/>
        </a:p>
      </dgm:t>
    </dgm:pt>
    <dgm:pt modelId="{4C9ED3FA-6886-4BBB-8088-4BFC4894D9B3}">
      <dgm:prSet phldrT="[Testo]"/>
      <dgm:spPr/>
      <dgm:t>
        <a:bodyPr/>
        <a:lstStyle/>
        <a:p>
          <a:r>
            <a:rPr lang="it-IT" dirty="0" smtClean="0"/>
            <a:t>2-3</a:t>
          </a:r>
          <a:endParaRPr lang="it-IT" dirty="0"/>
        </a:p>
      </dgm:t>
    </dgm:pt>
    <dgm:pt modelId="{B73AC3C5-1142-4B79-BE5F-E9B87359EA79}" type="parTrans" cxnId="{85B58AD7-D5E1-4205-8BAF-E8B1559FD26E}">
      <dgm:prSet/>
      <dgm:spPr/>
      <dgm:t>
        <a:bodyPr/>
        <a:lstStyle/>
        <a:p>
          <a:endParaRPr lang="it-IT"/>
        </a:p>
      </dgm:t>
    </dgm:pt>
    <dgm:pt modelId="{8E01779E-6A1F-4815-9BED-0F4C2C65B00D}" type="sibTrans" cxnId="{85B58AD7-D5E1-4205-8BAF-E8B1559FD26E}">
      <dgm:prSet/>
      <dgm:spPr/>
      <dgm:t>
        <a:bodyPr/>
        <a:lstStyle/>
        <a:p>
          <a:endParaRPr lang="it-IT"/>
        </a:p>
      </dgm:t>
    </dgm:pt>
    <dgm:pt modelId="{00848A29-67FD-4F55-ADFF-560605F9B9F4}">
      <dgm:prSet phldrT="[Testo]"/>
      <dgm:spPr/>
      <dgm:t>
        <a:bodyPr/>
        <a:lstStyle/>
        <a:p>
          <a:r>
            <a:rPr lang="it-IT" dirty="0" smtClean="0"/>
            <a:t>4-5</a:t>
          </a:r>
          <a:endParaRPr lang="it-IT" dirty="0"/>
        </a:p>
      </dgm:t>
    </dgm:pt>
    <dgm:pt modelId="{AACD1264-0C8E-412B-B5BD-AD0C0C146C71}" type="parTrans" cxnId="{DF895B91-B0B7-48CE-8C6F-029064FFBDCA}">
      <dgm:prSet/>
      <dgm:spPr/>
      <dgm:t>
        <a:bodyPr/>
        <a:lstStyle/>
        <a:p>
          <a:endParaRPr lang="it-IT"/>
        </a:p>
      </dgm:t>
    </dgm:pt>
    <dgm:pt modelId="{201B5433-71FA-4F84-B1A1-2C5550EE4481}" type="sibTrans" cxnId="{DF895B91-B0B7-48CE-8C6F-029064FFBDCA}">
      <dgm:prSet/>
      <dgm:spPr/>
      <dgm:t>
        <a:bodyPr/>
        <a:lstStyle/>
        <a:p>
          <a:endParaRPr lang="it-IT"/>
        </a:p>
      </dgm:t>
    </dgm:pt>
    <dgm:pt modelId="{32C839EB-B9A0-41BD-96D7-38AE06DA2CBC}">
      <dgm:prSet phldrT="[Testo]"/>
      <dgm:spPr/>
      <dgm:t>
        <a:bodyPr/>
        <a:lstStyle/>
        <a:p>
          <a:r>
            <a:rPr lang="it-IT" dirty="0" smtClean="0"/>
            <a:t>6-7</a:t>
          </a:r>
          <a:endParaRPr lang="it-IT" dirty="0"/>
        </a:p>
      </dgm:t>
    </dgm:pt>
    <dgm:pt modelId="{B5AA18EF-4689-4547-882A-30743B7C68F5}" type="parTrans" cxnId="{1D148271-8450-4ED4-9BE7-4E843045AE22}">
      <dgm:prSet/>
      <dgm:spPr/>
      <dgm:t>
        <a:bodyPr/>
        <a:lstStyle/>
        <a:p>
          <a:endParaRPr lang="it-IT"/>
        </a:p>
      </dgm:t>
    </dgm:pt>
    <dgm:pt modelId="{1E03550E-08E8-4D41-BD56-5B32F6EA7F37}" type="sibTrans" cxnId="{1D148271-8450-4ED4-9BE7-4E843045AE22}">
      <dgm:prSet/>
      <dgm:spPr/>
      <dgm:t>
        <a:bodyPr/>
        <a:lstStyle/>
        <a:p>
          <a:endParaRPr lang="it-IT"/>
        </a:p>
      </dgm:t>
    </dgm:pt>
    <dgm:pt modelId="{FBF04285-E508-4056-9170-095235A1880E}">
      <dgm:prSet phldrT="[Testo]"/>
      <dgm:spPr/>
      <dgm:t>
        <a:bodyPr/>
        <a:lstStyle/>
        <a:p>
          <a:r>
            <a:rPr lang="it-IT" dirty="0" smtClean="0"/>
            <a:t>8-9</a:t>
          </a:r>
          <a:endParaRPr lang="it-IT" dirty="0"/>
        </a:p>
      </dgm:t>
    </dgm:pt>
    <dgm:pt modelId="{2A653538-3116-488B-8235-6854A640E2F2}" type="parTrans" cxnId="{0260DE5F-F1E4-4610-82D5-005E79E39445}">
      <dgm:prSet/>
      <dgm:spPr/>
      <dgm:t>
        <a:bodyPr/>
        <a:lstStyle/>
        <a:p>
          <a:endParaRPr lang="it-IT"/>
        </a:p>
      </dgm:t>
    </dgm:pt>
    <dgm:pt modelId="{26FA098E-A79B-430A-8710-5AE577219910}" type="sibTrans" cxnId="{0260DE5F-F1E4-4610-82D5-005E79E39445}">
      <dgm:prSet/>
      <dgm:spPr/>
      <dgm:t>
        <a:bodyPr/>
        <a:lstStyle/>
        <a:p>
          <a:endParaRPr lang="it-IT"/>
        </a:p>
      </dgm:t>
    </dgm:pt>
    <dgm:pt modelId="{F4928271-0CDB-4499-8BDF-DBF86B72AF33}">
      <dgm:prSet phldrT="[Testo]"/>
      <dgm:spPr/>
      <dgm:t>
        <a:bodyPr/>
        <a:lstStyle/>
        <a:p>
          <a:r>
            <a:rPr lang="it-IT" dirty="0" smtClean="0"/>
            <a:t>10-11</a:t>
          </a:r>
          <a:endParaRPr lang="it-IT" dirty="0"/>
        </a:p>
      </dgm:t>
    </dgm:pt>
    <dgm:pt modelId="{12FD2072-8AB2-43F5-8F0F-F82DEA837623}" type="parTrans" cxnId="{28AB15F1-59D5-45C7-9813-EE6AFA5BDE0F}">
      <dgm:prSet/>
      <dgm:spPr/>
      <dgm:t>
        <a:bodyPr/>
        <a:lstStyle/>
        <a:p>
          <a:endParaRPr lang="it-IT"/>
        </a:p>
      </dgm:t>
    </dgm:pt>
    <dgm:pt modelId="{37B84FA4-515D-43E0-84E3-BA05246E97E8}" type="sibTrans" cxnId="{28AB15F1-59D5-45C7-9813-EE6AFA5BDE0F}">
      <dgm:prSet/>
      <dgm:spPr/>
      <dgm:t>
        <a:bodyPr/>
        <a:lstStyle/>
        <a:p>
          <a:endParaRPr lang="it-IT"/>
        </a:p>
      </dgm:t>
    </dgm:pt>
    <dgm:pt modelId="{3ED2AC1D-2C4A-4995-8402-E083F4C216FB}">
      <dgm:prSet phldrT="[Testo]"/>
      <dgm:spPr/>
      <dgm:t>
        <a:bodyPr/>
        <a:lstStyle/>
        <a:p>
          <a:r>
            <a:rPr lang="it-IT" dirty="0" smtClean="0"/>
            <a:t>12-13</a:t>
          </a:r>
          <a:endParaRPr lang="it-IT" dirty="0"/>
        </a:p>
      </dgm:t>
    </dgm:pt>
    <dgm:pt modelId="{F0E15145-9EF9-4DD6-A9FF-05F523CEE6FF}" type="parTrans" cxnId="{303F1CA4-98BB-4B03-AE2E-CAC0663BF037}">
      <dgm:prSet/>
      <dgm:spPr/>
      <dgm:t>
        <a:bodyPr/>
        <a:lstStyle/>
        <a:p>
          <a:endParaRPr lang="it-IT"/>
        </a:p>
      </dgm:t>
    </dgm:pt>
    <dgm:pt modelId="{CD6A6C04-C611-43A3-B818-F2DB171C3AEA}" type="sibTrans" cxnId="{303F1CA4-98BB-4B03-AE2E-CAC0663BF037}">
      <dgm:prSet/>
      <dgm:spPr/>
      <dgm:t>
        <a:bodyPr/>
        <a:lstStyle/>
        <a:p>
          <a:endParaRPr lang="it-IT"/>
        </a:p>
      </dgm:t>
    </dgm:pt>
    <dgm:pt modelId="{E36819C1-A2AF-40F3-AEE6-A8F4EDD77E20}">
      <dgm:prSet phldrT="[Testo]"/>
      <dgm:spPr/>
      <dgm:t>
        <a:bodyPr/>
        <a:lstStyle/>
        <a:p>
          <a:r>
            <a:rPr lang="it-IT" dirty="0" smtClean="0"/>
            <a:t>14-15</a:t>
          </a:r>
          <a:endParaRPr lang="it-IT" dirty="0"/>
        </a:p>
      </dgm:t>
    </dgm:pt>
    <dgm:pt modelId="{C6ED43DA-3048-4C7E-A555-7E3BB95605B8}" type="parTrans" cxnId="{C9047EC8-48DA-47AD-83E8-DA10D8E9F203}">
      <dgm:prSet/>
      <dgm:spPr/>
      <dgm:t>
        <a:bodyPr/>
        <a:lstStyle/>
        <a:p>
          <a:endParaRPr lang="it-IT"/>
        </a:p>
      </dgm:t>
    </dgm:pt>
    <dgm:pt modelId="{831B5597-6DC0-40E8-ABEF-643D485395E0}" type="sibTrans" cxnId="{C9047EC8-48DA-47AD-83E8-DA10D8E9F203}">
      <dgm:prSet/>
      <dgm:spPr/>
      <dgm:t>
        <a:bodyPr/>
        <a:lstStyle/>
        <a:p>
          <a:endParaRPr lang="it-IT"/>
        </a:p>
      </dgm:t>
    </dgm:pt>
    <dgm:pt modelId="{A45F0607-256B-4743-AFB0-B0C8CC33C0A7}">
      <dgm:prSet phldrT="[Testo]"/>
      <dgm:spPr/>
      <dgm:t>
        <a:bodyPr/>
        <a:lstStyle/>
        <a:p>
          <a:r>
            <a:rPr lang="it-IT" dirty="0" smtClean="0"/>
            <a:t>=0</a:t>
          </a:r>
          <a:endParaRPr lang="it-IT" dirty="0"/>
        </a:p>
      </dgm:t>
    </dgm:pt>
    <dgm:pt modelId="{91C79A94-20F9-43AD-ACC4-D999BDA78624}" type="parTrans" cxnId="{8FB6EBC6-A65A-4EE6-837C-2EC729CE406C}">
      <dgm:prSet/>
      <dgm:spPr/>
      <dgm:t>
        <a:bodyPr/>
        <a:lstStyle/>
        <a:p>
          <a:endParaRPr lang="it-IT"/>
        </a:p>
      </dgm:t>
    </dgm:pt>
    <dgm:pt modelId="{5D6DEE46-CB4B-4ADD-80C8-7E5B770FEC9C}" type="sibTrans" cxnId="{8FB6EBC6-A65A-4EE6-837C-2EC729CE406C}">
      <dgm:prSet/>
      <dgm:spPr/>
      <dgm:t>
        <a:bodyPr/>
        <a:lstStyle/>
        <a:p>
          <a:endParaRPr lang="it-IT"/>
        </a:p>
      </dgm:t>
    </dgm:pt>
    <dgm:pt modelId="{DC730FB8-3D43-4F22-AAF2-036FBB340FC5}">
      <dgm:prSet phldrT="[Testo]"/>
      <dgm:spPr/>
      <dgm:t>
        <a:bodyPr/>
        <a:lstStyle/>
        <a:p>
          <a:r>
            <a:rPr lang="it-IT" dirty="0" smtClean="0"/>
            <a:t>=1</a:t>
          </a:r>
          <a:endParaRPr lang="it-IT" dirty="0"/>
        </a:p>
      </dgm:t>
    </dgm:pt>
    <dgm:pt modelId="{FAF1C5BA-1779-4019-9C11-580C57B960F8}" type="parTrans" cxnId="{AAE111E0-0D79-49C7-92E7-41FB8DD2E075}">
      <dgm:prSet/>
      <dgm:spPr/>
      <dgm:t>
        <a:bodyPr/>
        <a:lstStyle/>
        <a:p>
          <a:endParaRPr lang="it-IT"/>
        </a:p>
      </dgm:t>
    </dgm:pt>
    <dgm:pt modelId="{CFE01E9D-AAA0-42DF-86B3-902584BB0A74}" type="sibTrans" cxnId="{AAE111E0-0D79-49C7-92E7-41FB8DD2E075}">
      <dgm:prSet/>
      <dgm:spPr/>
      <dgm:t>
        <a:bodyPr/>
        <a:lstStyle/>
        <a:p>
          <a:endParaRPr lang="it-IT"/>
        </a:p>
      </dgm:t>
    </dgm:pt>
    <dgm:pt modelId="{F2759082-73BA-4E55-BE68-E44F15D12412}">
      <dgm:prSet phldrT="[Testo]"/>
      <dgm:spPr/>
      <dgm:t>
        <a:bodyPr/>
        <a:lstStyle/>
        <a:p>
          <a:r>
            <a:rPr lang="it-IT" dirty="0" smtClean="0"/>
            <a:t>=2</a:t>
          </a:r>
          <a:endParaRPr lang="it-IT" dirty="0"/>
        </a:p>
      </dgm:t>
    </dgm:pt>
    <dgm:pt modelId="{37428C09-C6B2-4D75-8796-11B6020549B0}" type="parTrans" cxnId="{238FB49F-FA25-4423-9287-6BCD85F43571}">
      <dgm:prSet/>
      <dgm:spPr/>
      <dgm:t>
        <a:bodyPr/>
        <a:lstStyle/>
        <a:p>
          <a:endParaRPr lang="it-IT"/>
        </a:p>
      </dgm:t>
    </dgm:pt>
    <dgm:pt modelId="{8E09C80D-A6B1-4ACA-AE4B-3CC557EF3430}" type="sibTrans" cxnId="{238FB49F-FA25-4423-9287-6BCD85F43571}">
      <dgm:prSet/>
      <dgm:spPr/>
      <dgm:t>
        <a:bodyPr/>
        <a:lstStyle/>
        <a:p>
          <a:endParaRPr lang="it-IT"/>
        </a:p>
      </dgm:t>
    </dgm:pt>
    <dgm:pt modelId="{5D0A5B1A-3192-4F44-8CF3-CD8579E1B32A}">
      <dgm:prSet phldrT="[Testo]"/>
      <dgm:spPr/>
      <dgm:t>
        <a:bodyPr/>
        <a:lstStyle/>
        <a:p>
          <a:r>
            <a:rPr lang="it-IT" dirty="0" smtClean="0"/>
            <a:t>=3</a:t>
          </a:r>
          <a:endParaRPr lang="it-IT" dirty="0"/>
        </a:p>
      </dgm:t>
    </dgm:pt>
    <dgm:pt modelId="{11C20A88-08BB-4550-8A39-2A62459F454D}" type="parTrans" cxnId="{7DA2D770-BAAB-4121-BEA1-319FDAC005D8}">
      <dgm:prSet/>
      <dgm:spPr/>
      <dgm:t>
        <a:bodyPr/>
        <a:lstStyle/>
        <a:p>
          <a:endParaRPr lang="it-IT"/>
        </a:p>
      </dgm:t>
    </dgm:pt>
    <dgm:pt modelId="{999E151E-BA2A-4541-802F-34F8DEFDAE0F}" type="sibTrans" cxnId="{7DA2D770-BAAB-4121-BEA1-319FDAC005D8}">
      <dgm:prSet/>
      <dgm:spPr/>
      <dgm:t>
        <a:bodyPr/>
        <a:lstStyle/>
        <a:p>
          <a:endParaRPr lang="it-IT"/>
        </a:p>
      </dgm:t>
    </dgm:pt>
    <dgm:pt modelId="{EB3D25F0-52E1-4B59-96A9-0BA51E46C0C8}">
      <dgm:prSet phldrT="[Testo]"/>
      <dgm:spPr/>
      <dgm:t>
        <a:bodyPr/>
        <a:lstStyle/>
        <a:p>
          <a:r>
            <a:rPr lang="it-IT" dirty="0" smtClean="0"/>
            <a:t>=4</a:t>
          </a:r>
          <a:endParaRPr lang="it-IT" dirty="0"/>
        </a:p>
      </dgm:t>
    </dgm:pt>
    <dgm:pt modelId="{1A67587E-1ABF-4F3C-88CD-01144A92EFCA}" type="parTrans" cxnId="{7DE821D3-4467-4EEB-81DF-781594D7D834}">
      <dgm:prSet/>
      <dgm:spPr/>
      <dgm:t>
        <a:bodyPr/>
        <a:lstStyle/>
        <a:p>
          <a:endParaRPr lang="it-IT"/>
        </a:p>
      </dgm:t>
    </dgm:pt>
    <dgm:pt modelId="{3ACAFC3B-FBCB-42E5-9C8F-358E39CB72B5}" type="sibTrans" cxnId="{7DE821D3-4467-4EEB-81DF-781594D7D834}">
      <dgm:prSet/>
      <dgm:spPr/>
      <dgm:t>
        <a:bodyPr/>
        <a:lstStyle/>
        <a:p>
          <a:endParaRPr lang="it-IT"/>
        </a:p>
      </dgm:t>
    </dgm:pt>
    <dgm:pt modelId="{225781C7-7436-4F4F-8F02-BB7FDC81A0AD}">
      <dgm:prSet phldrT="[Testo]"/>
      <dgm:spPr/>
      <dgm:t>
        <a:bodyPr/>
        <a:lstStyle/>
        <a:p>
          <a:r>
            <a:rPr lang="it-IT" dirty="0" smtClean="0"/>
            <a:t>=5</a:t>
          </a:r>
          <a:endParaRPr lang="it-IT" dirty="0"/>
        </a:p>
      </dgm:t>
    </dgm:pt>
    <dgm:pt modelId="{8203D82C-14BF-4F7F-887A-0669847C0B81}" type="parTrans" cxnId="{6666565C-8F37-4D96-8AB4-EBD04992D168}">
      <dgm:prSet/>
      <dgm:spPr/>
      <dgm:t>
        <a:bodyPr/>
        <a:lstStyle/>
        <a:p>
          <a:endParaRPr lang="it-IT"/>
        </a:p>
      </dgm:t>
    </dgm:pt>
    <dgm:pt modelId="{B5B530AB-58BF-45FF-BD4F-3C87EBDDAB11}" type="sibTrans" cxnId="{6666565C-8F37-4D96-8AB4-EBD04992D168}">
      <dgm:prSet/>
      <dgm:spPr/>
      <dgm:t>
        <a:bodyPr/>
        <a:lstStyle/>
        <a:p>
          <a:endParaRPr lang="it-IT"/>
        </a:p>
      </dgm:t>
    </dgm:pt>
    <dgm:pt modelId="{5795902C-B9AB-4A92-AD19-CFC7308BC139}">
      <dgm:prSet phldrT="[Testo]"/>
      <dgm:spPr/>
      <dgm:t>
        <a:bodyPr/>
        <a:lstStyle/>
        <a:p>
          <a:r>
            <a:rPr lang="it-IT" dirty="0" smtClean="0"/>
            <a:t>=6</a:t>
          </a:r>
          <a:endParaRPr lang="it-IT" dirty="0"/>
        </a:p>
      </dgm:t>
    </dgm:pt>
    <dgm:pt modelId="{0BEEEDD7-4BA5-4C09-9E34-9F5D3A5B5D23}" type="parTrans" cxnId="{62563DA9-06D4-4671-BB26-2C22B974BCF1}">
      <dgm:prSet/>
      <dgm:spPr/>
      <dgm:t>
        <a:bodyPr/>
        <a:lstStyle/>
        <a:p>
          <a:endParaRPr lang="it-IT"/>
        </a:p>
      </dgm:t>
    </dgm:pt>
    <dgm:pt modelId="{58B6C786-08DE-4E06-BA13-B04AFD82DA90}" type="sibTrans" cxnId="{62563DA9-06D4-4671-BB26-2C22B974BCF1}">
      <dgm:prSet/>
      <dgm:spPr/>
      <dgm:t>
        <a:bodyPr/>
        <a:lstStyle/>
        <a:p>
          <a:endParaRPr lang="it-IT"/>
        </a:p>
      </dgm:t>
    </dgm:pt>
    <dgm:pt modelId="{54377B3D-3FCA-4F07-9859-3E8420253A0C}">
      <dgm:prSet phldrT="[Testo]"/>
      <dgm:spPr/>
      <dgm:t>
        <a:bodyPr/>
        <a:lstStyle/>
        <a:p>
          <a:r>
            <a:rPr lang="it-IT" dirty="0" smtClean="0"/>
            <a:t>=7</a:t>
          </a:r>
          <a:endParaRPr lang="it-IT" dirty="0"/>
        </a:p>
      </dgm:t>
    </dgm:pt>
    <dgm:pt modelId="{A39F50C6-9DD7-443F-94F6-83ED8F87ECD6}" type="parTrans" cxnId="{2BCD3A1A-96AC-44D6-BFCD-3C405636F5B5}">
      <dgm:prSet/>
      <dgm:spPr/>
      <dgm:t>
        <a:bodyPr/>
        <a:lstStyle/>
        <a:p>
          <a:endParaRPr lang="it-IT"/>
        </a:p>
      </dgm:t>
    </dgm:pt>
    <dgm:pt modelId="{A3D023C0-F5D4-4EB2-B6D9-F0AED68CD5B4}" type="sibTrans" cxnId="{2BCD3A1A-96AC-44D6-BFCD-3C405636F5B5}">
      <dgm:prSet/>
      <dgm:spPr/>
      <dgm:t>
        <a:bodyPr/>
        <a:lstStyle/>
        <a:p>
          <a:endParaRPr lang="it-IT"/>
        </a:p>
      </dgm:t>
    </dgm:pt>
    <dgm:pt modelId="{ADD466DA-CB71-4D2A-8D34-0A8EB22A3E35}">
      <dgm:prSet phldrT="[Testo]"/>
      <dgm:spPr/>
      <dgm:t>
        <a:bodyPr/>
        <a:lstStyle/>
        <a:p>
          <a:r>
            <a:rPr lang="it-IT" dirty="0" smtClean="0"/>
            <a:t>=8</a:t>
          </a:r>
          <a:endParaRPr lang="it-IT" dirty="0"/>
        </a:p>
      </dgm:t>
    </dgm:pt>
    <dgm:pt modelId="{8F184000-9021-4314-993B-7439F455AEA9}" type="parTrans" cxnId="{35C80481-F3EA-4303-86F8-C517C2F0FA96}">
      <dgm:prSet/>
      <dgm:spPr/>
      <dgm:t>
        <a:bodyPr/>
        <a:lstStyle/>
        <a:p>
          <a:endParaRPr lang="it-IT"/>
        </a:p>
      </dgm:t>
    </dgm:pt>
    <dgm:pt modelId="{FEA94E04-68CD-49C7-90EC-FFC1FCBABB49}" type="sibTrans" cxnId="{35C80481-F3EA-4303-86F8-C517C2F0FA96}">
      <dgm:prSet/>
      <dgm:spPr/>
      <dgm:t>
        <a:bodyPr/>
        <a:lstStyle/>
        <a:p>
          <a:endParaRPr lang="it-IT"/>
        </a:p>
      </dgm:t>
    </dgm:pt>
    <dgm:pt modelId="{82D2A3BD-927D-42C6-BDB5-58C60858586E}">
      <dgm:prSet phldrT="[Testo]"/>
      <dgm:spPr/>
      <dgm:t>
        <a:bodyPr/>
        <a:lstStyle/>
        <a:p>
          <a:r>
            <a:rPr lang="it-IT" dirty="0" smtClean="0"/>
            <a:t>=9</a:t>
          </a:r>
          <a:endParaRPr lang="it-IT" dirty="0"/>
        </a:p>
      </dgm:t>
    </dgm:pt>
    <dgm:pt modelId="{4C5A9BFD-0AFB-421F-A8DC-530E6892089F}" type="parTrans" cxnId="{39E67356-D166-4291-9CCD-A1BC4C1A92D2}">
      <dgm:prSet/>
      <dgm:spPr/>
      <dgm:t>
        <a:bodyPr/>
        <a:lstStyle/>
        <a:p>
          <a:endParaRPr lang="it-IT"/>
        </a:p>
      </dgm:t>
    </dgm:pt>
    <dgm:pt modelId="{FF0A17FD-4A42-4EB6-88B5-A0060068DC58}" type="sibTrans" cxnId="{39E67356-D166-4291-9CCD-A1BC4C1A92D2}">
      <dgm:prSet/>
      <dgm:spPr/>
      <dgm:t>
        <a:bodyPr/>
        <a:lstStyle/>
        <a:p>
          <a:endParaRPr lang="it-IT"/>
        </a:p>
      </dgm:t>
    </dgm:pt>
    <dgm:pt modelId="{CE72F93D-AEC7-43EC-8962-FF0DBB8D7256}">
      <dgm:prSet phldrT="[Testo]"/>
      <dgm:spPr/>
      <dgm:t>
        <a:bodyPr/>
        <a:lstStyle/>
        <a:p>
          <a:r>
            <a:rPr lang="it-IT" dirty="0" smtClean="0"/>
            <a:t>=10</a:t>
          </a:r>
          <a:endParaRPr lang="it-IT" dirty="0"/>
        </a:p>
      </dgm:t>
    </dgm:pt>
    <dgm:pt modelId="{DD7AA643-2F8D-488C-A7D5-40B719573E6C}" type="parTrans" cxnId="{19507DFA-87C0-413A-BB35-0DF398EC311F}">
      <dgm:prSet/>
      <dgm:spPr/>
      <dgm:t>
        <a:bodyPr/>
        <a:lstStyle/>
        <a:p>
          <a:endParaRPr lang="it-IT"/>
        </a:p>
      </dgm:t>
    </dgm:pt>
    <dgm:pt modelId="{6236180E-0768-4C52-ADDA-BFB43D5DA72E}" type="sibTrans" cxnId="{19507DFA-87C0-413A-BB35-0DF398EC311F}">
      <dgm:prSet/>
      <dgm:spPr/>
      <dgm:t>
        <a:bodyPr/>
        <a:lstStyle/>
        <a:p>
          <a:endParaRPr lang="it-IT"/>
        </a:p>
      </dgm:t>
    </dgm:pt>
    <dgm:pt modelId="{3AFD9E55-015A-45BD-8D10-3CCA9915B543}">
      <dgm:prSet phldrT="[Testo]"/>
      <dgm:spPr/>
      <dgm:t>
        <a:bodyPr/>
        <a:lstStyle/>
        <a:p>
          <a:r>
            <a:rPr lang="it-IT" dirty="0" smtClean="0"/>
            <a:t>=11</a:t>
          </a:r>
          <a:endParaRPr lang="it-IT" dirty="0"/>
        </a:p>
      </dgm:t>
    </dgm:pt>
    <dgm:pt modelId="{924BCF9F-A04F-42E5-A246-24D45F838650}" type="parTrans" cxnId="{1B266BBD-9738-466F-BCBC-97E60E2AEBDF}">
      <dgm:prSet/>
      <dgm:spPr/>
      <dgm:t>
        <a:bodyPr/>
        <a:lstStyle/>
        <a:p>
          <a:endParaRPr lang="it-IT"/>
        </a:p>
      </dgm:t>
    </dgm:pt>
    <dgm:pt modelId="{D2709B4D-3BFB-45EE-B420-50A0446E80D5}" type="sibTrans" cxnId="{1B266BBD-9738-466F-BCBC-97E60E2AEBDF}">
      <dgm:prSet/>
      <dgm:spPr/>
      <dgm:t>
        <a:bodyPr/>
        <a:lstStyle/>
        <a:p>
          <a:endParaRPr lang="it-IT"/>
        </a:p>
      </dgm:t>
    </dgm:pt>
    <dgm:pt modelId="{D8074312-A627-458F-8BB3-56164C68F64A}">
      <dgm:prSet phldrT="[Testo]"/>
      <dgm:spPr/>
      <dgm:t>
        <a:bodyPr/>
        <a:lstStyle/>
        <a:p>
          <a:r>
            <a:rPr lang="it-IT" dirty="0" smtClean="0"/>
            <a:t>=12</a:t>
          </a:r>
          <a:endParaRPr lang="it-IT" dirty="0"/>
        </a:p>
      </dgm:t>
    </dgm:pt>
    <dgm:pt modelId="{BAE06786-E532-482B-9F86-EA1AB2A5B9C6}" type="parTrans" cxnId="{0258CE14-4E84-4503-BD40-8E236A8F8D06}">
      <dgm:prSet/>
      <dgm:spPr/>
      <dgm:t>
        <a:bodyPr/>
        <a:lstStyle/>
        <a:p>
          <a:endParaRPr lang="it-IT"/>
        </a:p>
      </dgm:t>
    </dgm:pt>
    <dgm:pt modelId="{E92DF553-EF95-4917-BB35-9EEEBA742FC6}" type="sibTrans" cxnId="{0258CE14-4E84-4503-BD40-8E236A8F8D06}">
      <dgm:prSet/>
      <dgm:spPr/>
      <dgm:t>
        <a:bodyPr/>
        <a:lstStyle/>
        <a:p>
          <a:endParaRPr lang="it-IT"/>
        </a:p>
      </dgm:t>
    </dgm:pt>
    <dgm:pt modelId="{7EC0435A-3B53-42FF-81BA-97F6CC069865}">
      <dgm:prSet phldrT="[Testo]"/>
      <dgm:spPr/>
      <dgm:t>
        <a:bodyPr/>
        <a:lstStyle/>
        <a:p>
          <a:r>
            <a:rPr lang="it-IT" dirty="0" smtClean="0"/>
            <a:t>=13</a:t>
          </a:r>
          <a:endParaRPr lang="it-IT" dirty="0"/>
        </a:p>
      </dgm:t>
    </dgm:pt>
    <dgm:pt modelId="{0CFC2E72-F1CB-49D5-9E65-4A2344A691D8}" type="parTrans" cxnId="{4064EF78-6237-43CB-9E4E-CC5276F10037}">
      <dgm:prSet/>
      <dgm:spPr/>
      <dgm:t>
        <a:bodyPr/>
        <a:lstStyle/>
        <a:p>
          <a:endParaRPr lang="it-IT"/>
        </a:p>
      </dgm:t>
    </dgm:pt>
    <dgm:pt modelId="{F5F5229D-5B70-4A56-A0A5-433163DBB152}" type="sibTrans" cxnId="{4064EF78-6237-43CB-9E4E-CC5276F10037}">
      <dgm:prSet/>
      <dgm:spPr/>
      <dgm:t>
        <a:bodyPr/>
        <a:lstStyle/>
        <a:p>
          <a:endParaRPr lang="it-IT"/>
        </a:p>
      </dgm:t>
    </dgm:pt>
    <dgm:pt modelId="{A0573846-47BD-4F89-BB77-6DC9CD13A3EA}">
      <dgm:prSet phldrT="[Testo]"/>
      <dgm:spPr/>
      <dgm:t>
        <a:bodyPr/>
        <a:lstStyle/>
        <a:p>
          <a:r>
            <a:rPr lang="it-IT" dirty="0" smtClean="0"/>
            <a:t>=14</a:t>
          </a:r>
          <a:endParaRPr lang="it-IT" dirty="0"/>
        </a:p>
      </dgm:t>
    </dgm:pt>
    <dgm:pt modelId="{EEB26EB0-A25A-4DBB-BB6F-97409706E294}" type="parTrans" cxnId="{09FA6AF9-75C3-4520-90BD-3012734A7FA0}">
      <dgm:prSet/>
      <dgm:spPr/>
      <dgm:t>
        <a:bodyPr/>
        <a:lstStyle/>
        <a:p>
          <a:endParaRPr lang="it-IT"/>
        </a:p>
      </dgm:t>
    </dgm:pt>
    <dgm:pt modelId="{E3456721-D4D8-41D5-BDF6-E48C277D7FC7}" type="sibTrans" cxnId="{09FA6AF9-75C3-4520-90BD-3012734A7FA0}">
      <dgm:prSet/>
      <dgm:spPr/>
      <dgm:t>
        <a:bodyPr/>
        <a:lstStyle/>
        <a:p>
          <a:endParaRPr lang="it-IT"/>
        </a:p>
      </dgm:t>
    </dgm:pt>
    <dgm:pt modelId="{960AC062-46BA-4F1C-BE50-6D13C4A5C2EE}">
      <dgm:prSet phldrT="[Testo]"/>
      <dgm:spPr/>
      <dgm:t>
        <a:bodyPr/>
        <a:lstStyle/>
        <a:p>
          <a:r>
            <a:rPr lang="it-IT" dirty="0" smtClean="0"/>
            <a:t>=15</a:t>
          </a:r>
          <a:endParaRPr lang="it-IT" dirty="0"/>
        </a:p>
      </dgm:t>
    </dgm:pt>
    <dgm:pt modelId="{DEC4FF2C-9B9A-48F5-8A4E-4B67B5FB7573}" type="parTrans" cxnId="{32B54FAC-1A07-462F-97A6-D266C6A8BF1C}">
      <dgm:prSet/>
      <dgm:spPr/>
      <dgm:t>
        <a:bodyPr/>
        <a:lstStyle/>
        <a:p>
          <a:endParaRPr lang="it-IT"/>
        </a:p>
      </dgm:t>
    </dgm:pt>
    <dgm:pt modelId="{9EA71F9C-917C-4A00-85C4-2B6DB26CB4FE}" type="sibTrans" cxnId="{32B54FAC-1A07-462F-97A6-D266C6A8BF1C}">
      <dgm:prSet/>
      <dgm:spPr/>
      <dgm:t>
        <a:bodyPr/>
        <a:lstStyle/>
        <a:p>
          <a:endParaRPr lang="it-IT"/>
        </a:p>
      </dgm:t>
    </dgm:pt>
    <dgm:pt modelId="{ECD28089-9B61-419B-855A-B2EF1366CEC3}" type="pres">
      <dgm:prSet presAssocID="{EC6C3FAF-D758-49A9-8A58-12DE27CC9AE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89DD1BF-AFD2-4EB7-85D5-024CE190A0F9}" type="pres">
      <dgm:prSet presAssocID="{32E54DCB-A1A2-40CE-89DD-E445BC7DCAB6}" presName="root1" presStyleCnt="0"/>
      <dgm:spPr/>
    </dgm:pt>
    <dgm:pt modelId="{CBE6D672-7A77-4641-BC89-0B4155D06DEC}" type="pres">
      <dgm:prSet presAssocID="{32E54DCB-A1A2-40CE-89DD-E445BC7DCAB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6E8989D-E463-42BF-AFD1-4DB26D874A54}" type="pres">
      <dgm:prSet presAssocID="{32E54DCB-A1A2-40CE-89DD-E445BC7DCAB6}" presName="level2hierChild" presStyleCnt="0"/>
      <dgm:spPr/>
    </dgm:pt>
    <dgm:pt modelId="{9007CB10-9B54-451F-843A-09490547FF74}" type="pres">
      <dgm:prSet presAssocID="{23FE6E1C-4F67-4666-9CBD-148A9037C83C}" presName="conn2-1" presStyleLbl="parChTrans1D2" presStyleIdx="0" presStyleCnt="2"/>
      <dgm:spPr/>
      <dgm:t>
        <a:bodyPr/>
        <a:lstStyle/>
        <a:p>
          <a:endParaRPr lang="it-IT"/>
        </a:p>
      </dgm:t>
    </dgm:pt>
    <dgm:pt modelId="{4D7982AA-CC33-4F08-85E4-C10B28010C1F}" type="pres">
      <dgm:prSet presAssocID="{23FE6E1C-4F67-4666-9CBD-148A9037C83C}" presName="connTx" presStyleLbl="parChTrans1D2" presStyleIdx="0" presStyleCnt="2"/>
      <dgm:spPr/>
      <dgm:t>
        <a:bodyPr/>
        <a:lstStyle/>
        <a:p>
          <a:endParaRPr lang="it-IT"/>
        </a:p>
      </dgm:t>
    </dgm:pt>
    <dgm:pt modelId="{02DA5C9B-894F-442B-B1EB-9BC6DD21890E}" type="pres">
      <dgm:prSet presAssocID="{F176B235-9181-495B-A6B9-C12CA6CDEACB}" presName="root2" presStyleCnt="0"/>
      <dgm:spPr/>
    </dgm:pt>
    <dgm:pt modelId="{EA12EFAA-884F-442A-9D7F-ACD4B449E3BB}" type="pres">
      <dgm:prSet presAssocID="{F176B235-9181-495B-A6B9-C12CA6CDEACB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8CB37F7-B88C-4112-AD70-272417D8D1B4}" type="pres">
      <dgm:prSet presAssocID="{F176B235-9181-495B-A6B9-C12CA6CDEACB}" presName="level3hierChild" presStyleCnt="0"/>
      <dgm:spPr/>
    </dgm:pt>
    <dgm:pt modelId="{3C59E934-DCE7-4B03-B27B-76D4969C3463}" type="pres">
      <dgm:prSet presAssocID="{A60B7CFD-3613-4051-BC3A-38CB03427DAF}" presName="conn2-1" presStyleLbl="parChTrans1D3" presStyleIdx="0" presStyleCnt="4"/>
      <dgm:spPr/>
      <dgm:t>
        <a:bodyPr/>
        <a:lstStyle/>
        <a:p>
          <a:endParaRPr lang="it-IT"/>
        </a:p>
      </dgm:t>
    </dgm:pt>
    <dgm:pt modelId="{0162FBBA-92BD-46DA-A791-76C94ECDB9CC}" type="pres">
      <dgm:prSet presAssocID="{A60B7CFD-3613-4051-BC3A-38CB03427DAF}" presName="connTx" presStyleLbl="parChTrans1D3" presStyleIdx="0" presStyleCnt="4"/>
      <dgm:spPr/>
      <dgm:t>
        <a:bodyPr/>
        <a:lstStyle/>
        <a:p>
          <a:endParaRPr lang="it-IT"/>
        </a:p>
      </dgm:t>
    </dgm:pt>
    <dgm:pt modelId="{A54B9894-8F10-4768-BA21-2E2C040EDFE1}" type="pres">
      <dgm:prSet presAssocID="{424CDBC1-3D32-4C1D-A885-2BE53FDBACF0}" presName="root2" presStyleCnt="0"/>
      <dgm:spPr/>
    </dgm:pt>
    <dgm:pt modelId="{0C4A7B6E-AB54-430D-AD98-5B61AF33CBF1}" type="pres">
      <dgm:prSet presAssocID="{424CDBC1-3D32-4C1D-A885-2BE53FDBACF0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105B92B-805E-4E1A-82BD-40D8D0C4EF60}" type="pres">
      <dgm:prSet presAssocID="{424CDBC1-3D32-4C1D-A885-2BE53FDBACF0}" presName="level3hierChild" presStyleCnt="0"/>
      <dgm:spPr/>
    </dgm:pt>
    <dgm:pt modelId="{6B7F387B-D0D3-4064-AE39-02E0C1040094}" type="pres">
      <dgm:prSet presAssocID="{184931FA-46D7-4F73-8EC2-957CC2F4487A}" presName="conn2-1" presStyleLbl="parChTrans1D4" presStyleIdx="0" presStyleCnt="24"/>
      <dgm:spPr/>
      <dgm:t>
        <a:bodyPr/>
        <a:lstStyle/>
        <a:p>
          <a:endParaRPr lang="it-IT"/>
        </a:p>
      </dgm:t>
    </dgm:pt>
    <dgm:pt modelId="{E68F0239-6208-416B-9D9E-D5A0FADD5E79}" type="pres">
      <dgm:prSet presAssocID="{184931FA-46D7-4F73-8EC2-957CC2F4487A}" presName="connTx" presStyleLbl="parChTrans1D4" presStyleIdx="0" presStyleCnt="24"/>
      <dgm:spPr/>
      <dgm:t>
        <a:bodyPr/>
        <a:lstStyle/>
        <a:p>
          <a:endParaRPr lang="it-IT"/>
        </a:p>
      </dgm:t>
    </dgm:pt>
    <dgm:pt modelId="{D18F5782-F2A1-4CCD-BD09-4F246B8069CB}" type="pres">
      <dgm:prSet presAssocID="{ACB7BE1B-73BB-46F0-A17F-AC7B31D18A78}" presName="root2" presStyleCnt="0"/>
      <dgm:spPr/>
    </dgm:pt>
    <dgm:pt modelId="{6F1B4EA2-6D52-45EE-85C4-4D7647F1E248}" type="pres">
      <dgm:prSet presAssocID="{ACB7BE1B-73BB-46F0-A17F-AC7B31D18A78}" presName="LevelTwoTextNode" presStyleLbl="node4" presStyleIdx="0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3F42AA4-4F45-453B-9208-90724B20BB90}" type="pres">
      <dgm:prSet presAssocID="{ACB7BE1B-73BB-46F0-A17F-AC7B31D18A78}" presName="level3hierChild" presStyleCnt="0"/>
      <dgm:spPr/>
    </dgm:pt>
    <dgm:pt modelId="{205B2B7C-107F-4DA1-9FE5-5BDE6D7969BF}" type="pres">
      <dgm:prSet presAssocID="{91C79A94-20F9-43AD-ACC4-D999BDA78624}" presName="conn2-1" presStyleLbl="parChTrans1D4" presStyleIdx="1" presStyleCnt="24"/>
      <dgm:spPr/>
      <dgm:t>
        <a:bodyPr/>
        <a:lstStyle/>
        <a:p>
          <a:endParaRPr lang="it-IT"/>
        </a:p>
      </dgm:t>
    </dgm:pt>
    <dgm:pt modelId="{D7FB508B-DF58-4BBC-B3A6-EE6CFB28E9ED}" type="pres">
      <dgm:prSet presAssocID="{91C79A94-20F9-43AD-ACC4-D999BDA78624}" presName="connTx" presStyleLbl="parChTrans1D4" presStyleIdx="1" presStyleCnt="24"/>
      <dgm:spPr/>
      <dgm:t>
        <a:bodyPr/>
        <a:lstStyle/>
        <a:p>
          <a:endParaRPr lang="it-IT"/>
        </a:p>
      </dgm:t>
    </dgm:pt>
    <dgm:pt modelId="{8B858065-6685-40D7-88E0-14ED6B2EA0F4}" type="pres">
      <dgm:prSet presAssocID="{A45F0607-256B-4743-AFB0-B0C8CC33C0A7}" presName="root2" presStyleCnt="0"/>
      <dgm:spPr/>
    </dgm:pt>
    <dgm:pt modelId="{51E4AD34-9B78-4764-9DF3-DBEFFC9C6301}" type="pres">
      <dgm:prSet presAssocID="{A45F0607-256B-4743-AFB0-B0C8CC33C0A7}" presName="LevelTwoTextNode" presStyleLbl="node4" presStyleIdx="1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C334193-F595-4C2E-8A1C-E68D3EF14C02}" type="pres">
      <dgm:prSet presAssocID="{A45F0607-256B-4743-AFB0-B0C8CC33C0A7}" presName="level3hierChild" presStyleCnt="0"/>
      <dgm:spPr/>
    </dgm:pt>
    <dgm:pt modelId="{FEC3B0D0-3ADF-4D7C-8B52-19C66E3BAD1B}" type="pres">
      <dgm:prSet presAssocID="{FAF1C5BA-1779-4019-9C11-580C57B960F8}" presName="conn2-1" presStyleLbl="parChTrans1D4" presStyleIdx="2" presStyleCnt="24"/>
      <dgm:spPr/>
      <dgm:t>
        <a:bodyPr/>
        <a:lstStyle/>
        <a:p>
          <a:endParaRPr lang="it-IT"/>
        </a:p>
      </dgm:t>
    </dgm:pt>
    <dgm:pt modelId="{5B25463C-3E64-4CB4-86FA-4B9537B9D3BD}" type="pres">
      <dgm:prSet presAssocID="{FAF1C5BA-1779-4019-9C11-580C57B960F8}" presName="connTx" presStyleLbl="parChTrans1D4" presStyleIdx="2" presStyleCnt="24"/>
      <dgm:spPr/>
      <dgm:t>
        <a:bodyPr/>
        <a:lstStyle/>
        <a:p>
          <a:endParaRPr lang="it-IT"/>
        </a:p>
      </dgm:t>
    </dgm:pt>
    <dgm:pt modelId="{F18FBC01-03E9-45CB-8001-A7FC601E7829}" type="pres">
      <dgm:prSet presAssocID="{DC730FB8-3D43-4F22-AAF2-036FBB340FC5}" presName="root2" presStyleCnt="0"/>
      <dgm:spPr/>
    </dgm:pt>
    <dgm:pt modelId="{4BD8AEC7-DFB7-493E-91B0-F973694E5360}" type="pres">
      <dgm:prSet presAssocID="{DC730FB8-3D43-4F22-AAF2-036FBB340FC5}" presName="LevelTwoTextNode" presStyleLbl="node4" presStyleIdx="2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3AAEA73-8A33-440D-8B92-6FF06DC08302}" type="pres">
      <dgm:prSet presAssocID="{DC730FB8-3D43-4F22-AAF2-036FBB340FC5}" presName="level3hierChild" presStyleCnt="0"/>
      <dgm:spPr/>
    </dgm:pt>
    <dgm:pt modelId="{0F009F3D-49FF-458C-94B3-62A9FF788477}" type="pres">
      <dgm:prSet presAssocID="{B73AC3C5-1142-4B79-BE5F-E9B87359EA79}" presName="conn2-1" presStyleLbl="parChTrans1D4" presStyleIdx="3" presStyleCnt="24"/>
      <dgm:spPr/>
      <dgm:t>
        <a:bodyPr/>
        <a:lstStyle/>
        <a:p>
          <a:endParaRPr lang="it-IT"/>
        </a:p>
      </dgm:t>
    </dgm:pt>
    <dgm:pt modelId="{E2DBF78C-6AE6-444B-97DB-2126B70C5F4F}" type="pres">
      <dgm:prSet presAssocID="{B73AC3C5-1142-4B79-BE5F-E9B87359EA79}" presName="connTx" presStyleLbl="parChTrans1D4" presStyleIdx="3" presStyleCnt="24"/>
      <dgm:spPr/>
      <dgm:t>
        <a:bodyPr/>
        <a:lstStyle/>
        <a:p>
          <a:endParaRPr lang="it-IT"/>
        </a:p>
      </dgm:t>
    </dgm:pt>
    <dgm:pt modelId="{4FFE7449-7259-4B6E-A3A9-BD991FDD9CB4}" type="pres">
      <dgm:prSet presAssocID="{4C9ED3FA-6886-4BBB-8088-4BFC4894D9B3}" presName="root2" presStyleCnt="0"/>
      <dgm:spPr/>
    </dgm:pt>
    <dgm:pt modelId="{C068E259-2043-49EE-8640-72B1344DC849}" type="pres">
      <dgm:prSet presAssocID="{4C9ED3FA-6886-4BBB-8088-4BFC4894D9B3}" presName="LevelTwoTextNode" presStyleLbl="node4" presStyleIdx="3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6641D9F-B042-410A-B43E-63414EC70622}" type="pres">
      <dgm:prSet presAssocID="{4C9ED3FA-6886-4BBB-8088-4BFC4894D9B3}" presName="level3hierChild" presStyleCnt="0"/>
      <dgm:spPr/>
    </dgm:pt>
    <dgm:pt modelId="{B8C075FF-4B49-4EA1-BC06-DDC25AAB2A7F}" type="pres">
      <dgm:prSet presAssocID="{37428C09-C6B2-4D75-8796-11B6020549B0}" presName="conn2-1" presStyleLbl="parChTrans1D4" presStyleIdx="4" presStyleCnt="24"/>
      <dgm:spPr/>
      <dgm:t>
        <a:bodyPr/>
        <a:lstStyle/>
        <a:p>
          <a:endParaRPr lang="it-IT"/>
        </a:p>
      </dgm:t>
    </dgm:pt>
    <dgm:pt modelId="{22FFA38A-24BE-427E-8FB5-0D7F67DA050A}" type="pres">
      <dgm:prSet presAssocID="{37428C09-C6B2-4D75-8796-11B6020549B0}" presName="connTx" presStyleLbl="parChTrans1D4" presStyleIdx="4" presStyleCnt="24"/>
      <dgm:spPr/>
      <dgm:t>
        <a:bodyPr/>
        <a:lstStyle/>
        <a:p>
          <a:endParaRPr lang="it-IT"/>
        </a:p>
      </dgm:t>
    </dgm:pt>
    <dgm:pt modelId="{006A2305-6873-409B-9D38-33CAFA13D0D0}" type="pres">
      <dgm:prSet presAssocID="{F2759082-73BA-4E55-BE68-E44F15D12412}" presName="root2" presStyleCnt="0"/>
      <dgm:spPr/>
    </dgm:pt>
    <dgm:pt modelId="{6BCE008A-AC5B-4C36-A4F3-703DEB9E1E84}" type="pres">
      <dgm:prSet presAssocID="{F2759082-73BA-4E55-BE68-E44F15D12412}" presName="LevelTwoTextNode" presStyleLbl="node4" presStyleIdx="4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C0FD7CC-AD9A-42F3-A4E7-CDFD1BA026DA}" type="pres">
      <dgm:prSet presAssocID="{F2759082-73BA-4E55-BE68-E44F15D12412}" presName="level3hierChild" presStyleCnt="0"/>
      <dgm:spPr/>
    </dgm:pt>
    <dgm:pt modelId="{7E3FB1B1-53DB-409D-81EC-36ED1CE4959A}" type="pres">
      <dgm:prSet presAssocID="{11C20A88-08BB-4550-8A39-2A62459F454D}" presName="conn2-1" presStyleLbl="parChTrans1D4" presStyleIdx="5" presStyleCnt="24"/>
      <dgm:spPr/>
      <dgm:t>
        <a:bodyPr/>
        <a:lstStyle/>
        <a:p>
          <a:endParaRPr lang="it-IT"/>
        </a:p>
      </dgm:t>
    </dgm:pt>
    <dgm:pt modelId="{80619760-454D-470B-82BE-BBBA0132F393}" type="pres">
      <dgm:prSet presAssocID="{11C20A88-08BB-4550-8A39-2A62459F454D}" presName="connTx" presStyleLbl="parChTrans1D4" presStyleIdx="5" presStyleCnt="24"/>
      <dgm:spPr/>
      <dgm:t>
        <a:bodyPr/>
        <a:lstStyle/>
        <a:p>
          <a:endParaRPr lang="it-IT"/>
        </a:p>
      </dgm:t>
    </dgm:pt>
    <dgm:pt modelId="{E9CF6750-2981-4558-8902-8DC016525688}" type="pres">
      <dgm:prSet presAssocID="{5D0A5B1A-3192-4F44-8CF3-CD8579E1B32A}" presName="root2" presStyleCnt="0"/>
      <dgm:spPr/>
    </dgm:pt>
    <dgm:pt modelId="{E12DA485-6EEF-4C54-8661-45C6B0CE564E}" type="pres">
      <dgm:prSet presAssocID="{5D0A5B1A-3192-4F44-8CF3-CD8579E1B32A}" presName="LevelTwoTextNode" presStyleLbl="node4" presStyleIdx="5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3DF9B0C-E70D-4D7C-A5AC-FF5665A3F207}" type="pres">
      <dgm:prSet presAssocID="{5D0A5B1A-3192-4F44-8CF3-CD8579E1B32A}" presName="level3hierChild" presStyleCnt="0"/>
      <dgm:spPr/>
    </dgm:pt>
    <dgm:pt modelId="{2C16D570-84BE-4931-BD5D-39407C404866}" type="pres">
      <dgm:prSet presAssocID="{0697E12B-7F2F-43C7-80DA-424BEB1CE74E}" presName="conn2-1" presStyleLbl="parChTrans1D3" presStyleIdx="1" presStyleCnt="4"/>
      <dgm:spPr/>
      <dgm:t>
        <a:bodyPr/>
        <a:lstStyle/>
        <a:p>
          <a:endParaRPr lang="it-IT"/>
        </a:p>
      </dgm:t>
    </dgm:pt>
    <dgm:pt modelId="{1C106AB5-2500-48CD-A6A0-43797F017FC2}" type="pres">
      <dgm:prSet presAssocID="{0697E12B-7F2F-43C7-80DA-424BEB1CE74E}" presName="connTx" presStyleLbl="parChTrans1D3" presStyleIdx="1" presStyleCnt="4"/>
      <dgm:spPr/>
      <dgm:t>
        <a:bodyPr/>
        <a:lstStyle/>
        <a:p>
          <a:endParaRPr lang="it-IT"/>
        </a:p>
      </dgm:t>
    </dgm:pt>
    <dgm:pt modelId="{E219AAFE-9EB4-408A-8CCE-AAFECA1B5D4C}" type="pres">
      <dgm:prSet presAssocID="{C70E5D39-E688-4C2B-BC23-0CF8E35616F2}" presName="root2" presStyleCnt="0"/>
      <dgm:spPr/>
    </dgm:pt>
    <dgm:pt modelId="{81460E58-D289-40EE-939D-C328525845EF}" type="pres">
      <dgm:prSet presAssocID="{C70E5D39-E688-4C2B-BC23-0CF8E35616F2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D3CA32A-00CE-4E9F-B582-1E42B5A18121}" type="pres">
      <dgm:prSet presAssocID="{C70E5D39-E688-4C2B-BC23-0CF8E35616F2}" presName="level3hierChild" presStyleCnt="0"/>
      <dgm:spPr/>
    </dgm:pt>
    <dgm:pt modelId="{77EDF4C6-4A70-4C45-8025-719714B9236F}" type="pres">
      <dgm:prSet presAssocID="{AACD1264-0C8E-412B-B5BD-AD0C0C146C71}" presName="conn2-1" presStyleLbl="parChTrans1D4" presStyleIdx="6" presStyleCnt="24"/>
      <dgm:spPr/>
      <dgm:t>
        <a:bodyPr/>
        <a:lstStyle/>
        <a:p>
          <a:endParaRPr lang="it-IT"/>
        </a:p>
      </dgm:t>
    </dgm:pt>
    <dgm:pt modelId="{C962531F-36AE-4AB4-8AA2-ED17CC9745F4}" type="pres">
      <dgm:prSet presAssocID="{AACD1264-0C8E-412B-B5BD-AD0C0C146C71}" presName="connTx" presStyleLbl="parChTrans1D4" presStyleIdx="6" presStyleCnt="24"/>
      <dgm:spPr/>
      <dgm:t>
        <a:bodyPr/>
        <a:lstStyle/>
        <a:p>
          <a:endParaRPr lang="it-IT"/>
        </a:p>
      </dgm:t>
    </dgm:pt>
    <dgm:pt modelId="{B8655BA4-DE99-4E6B-8B0C-3E56ACB5D791}" type="pres">
      <dgm:prSet presAssocID="{00848A29-67FD-4F55-ADFF-560605F9B9F4}" presName="root2" presStyleCnt="0"/>
      <dgm:spPr/>
    </dgm:pt>
    <dgm:pt modelId="{72C606FD-20AD-4679-A232-91F357CA7E13}" type="pres">
      <dgm:prSet presAssocID="{00848A29-67FD-4F55-ADFF-560605F9B9F4}" presName="LevelTwoTextNode" presStyleLbl="node4" presStyleIdx="6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542DAAF-AA7D-4687-AAF7-24AFD66B7749}" type="pres">
      <dgm:prSet presAssocID="{00848A29-67FD-4F55-ADFF-560605F9B9F4}" presName="level3hierChild" presStyleCnt="0"/>
      <dgm:spPr/>
    </dgm:pt>
    <dgm:pt modelId="{A493F257-A753-464C-BEFF-8F9CC71DA98B}" type="pres">
      <dgm:prSet presAssocID="{1A67587E-1ABF-4F3C-88CD-01144A92EFCA}" presName="conn2-1" presStyleLbl="parChTrans1D4" presStyleIdx="7" presStyleCnt="24"/>
      <dgm:spPr/>
      <dgm:t>
        <a:bodyPr/>
        <a:lstStyle/>
        <a:p>
          <a:endParaRPr lang="it-IT"/>
        </a:p>
      </dgm:t>
    </dgm:pt>
    <dgm:pt modelId="{A658E225-1FFF-4F9A-AAB2-D47D02688DAF}" type="pres">
      <dgm:prSet presAssocID="{1A67587E-1ABF-4F3C-88CD-01144A92EFCA}" presName="connTx" presStyleLbl="parChTrans1D4" presStyleIdx="7" presStyleCnt="24"/>
      <dgm:spPr/>
      <dgm:t>
        <a:bodyPr/>
        <a:lstStyle/>
        <a:p>
          <a:endParaRPr lang="it-IT"/>
        </a:p>
      </dgm:t>
    </dgm:pt>
    <dgm:pt modelId="{CB218C6D-46AD-42C9-B88A-A2C8D94BE9EE}" type="pres">
      <dgm:prSet presAssocID="{EB3D25F0-52E1-4B59-96A9-0BA51E46C0C8}" presName="root2" presStyleCnt="0"/>
      <dgm:spPr/>
    </dgm:pt>
    <dgm:pt modelId="{D91C01FF-5C73-4B8C-B5FB-524A026591F8}" type="pres">
      <dgm:prSet presAssocID="{EB3D25F0-52E1-4B59-96A9-0BA51E46C0C8}" presName="LevelTwoTextNode" presStyleLbl="node4" presStyleIdx="7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E8213FC-8E36-4B0D-8A3D-FD6801A6FEA9}" type="pres">
      <dgm:prSet presAssocID="{EB3D25F0-52E1-4B59-96A9-0BA51E46C0C8}" presName="level3hierChild" presStyleCnt="0"/>
      <dgm:spPr/>
    </dgm:pt>
    <dgm:pt modelId="{6D8B46B3-60D1-426D-AD37-209AAB497AB2}" type="pres">
      <dgm:prSet presAssocID="{8203D82C-14BF-4F7F-887A-0669847C0B81}" presName="conn2-1" presStyleLbl="parChTrans1D4" presStyleIdx="8" presStyleCnt="24"/>
      <dgm:spPr/>
      <dgm:t>
        <a:bodyPr/>
        <a:lstStyle/>
        <a:p>
          <a:endParaRPr lang="it-IT"/>
        </a:p>
      </dgm:t>
    </dgm:pt>
    <dgm:pt modelId="{4C11DFB5-9489-4A83-ADE0-EDBCF6775770}" type="pres">
      <dgm:prSet presAssocID="{8203D82C-14BF-4F7F-887A-0669847C0B81}" presName="connTx" presStyleLbl="parChTrans1D4" presStyleIdx="8" presStyleCnt="24"/>
      <dgm:spPr/>
      <dgm:t>
        <a:bodyPr/>
        <a:lstStyle/>
        <a:p>
          <a:endParaRPr lang="it-IT"/>
        </a:p>
      </dgm:t>
    </dgm:pt>
    <dgm:pt modelId="{3C9AF506-5CD0-4CF3-8DAE-D8FABC65DD37}" type="pres">
      <dgm:prSet presAssocID="{225781C7-7436-4F4F-8F02-BB7FDC81A0AD}" presName="root2" presStyleCnt="0"/>
      <dgm:spPr/>
    </dgm:pt>
    <dgm:pt modelId="{2C69FE45-8609-4B6F-BAAD-67EA18975CC7}" type="pres">
      <dgm:prSet presAssocID="{225781C7-7436-4F4F-8F02-BB7FDC81A0AD}" presName="LevelTwoTextNode" presStyleLbl="node4" presStyleIdx="8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EB2B314-52A7-4A86-B8E3-C1844662D235}" type="pres">
      <dgm:prSet presAssocID="{225781C7-7436-4F4F-8F02-BB7FDC81A0AD}" presName="level3hierChild" presStyleCnt="0"/>
      <dgm:spPr/>
    </dgm:pt>
    <dgm:pt modelId="{A125F7EA-10D4-4642-9877-5BFB83B6427D}" type="pres">
      <dgm:prSet presAssocID="{B5AA18EF-4689-4547-882A-30743B7C68F5}" presName="conn2-1" presStyleLbl="parChTrans1D4" presStyleIdx="9" presStyleCnt="24"/>
      <dgm:spPr/>
      <dgm:t>
        <a:bodyPr/>
        <a:lstStyle/>
        <a:p>
          <a:endParaRPr lang="it-IT"/>
        </a:p>
      </dgm:t>
    </dgm:pt>
    <dgm:pt modelId="{E392C834-E16B-476F-AD21-7A801A3C6B8F}" type="pres">
      <dgm:prSet presAssocID="{B5AA18EF-4689-4547-882A-30743B7C68F5}" presName="connTx" presStyleLbl="parChTrans1D4" presStyleIdx="9" presStyleCnt="24"/>
      <dgm:spPr/>
      <dgm:t>
        <a:bodyPr/>
        <a:lstStyle/>
        <a:p>
          <a:endParaRPr lang="it-IT"/>
        </a:p>
      </dgm:t>
    </dgm:pt>
    <dgm:pt modelId="{06A8054F-7166-479F-BD58-E54B58B2C2A9}" type="pres">
      <dgm:prSet presAssocID="{32C839EB-B9A0-41BD-96D7-38AE06DA2CBC}" presName="root2" presStyleCnt="0"/>
      <dgm:spPr/>
    </dgm:pt>
    <dgm:pt modelId="{C6B270C9-5A11-4177-A46A-E196571BF11F}" type="pres">
      <dgm:prSet presAssocID="{32C839EB-B9A0-41BD-96D7-38AE06DA2CBC}" presName="LevelTwoTextNode" presStyleLbl="node4" presStyleIdx="9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C725421-FB3E-4A45-98A4-2B3B9F97491A}" type="pres">
      <dgm:prSet presAssocID="{32C839EB-B9A0-41BD-96D7-38AE06DA2CBC}" presName="level3hierChild" presStyleCnt="0"/>
      <dgm:spPr/>
    </dgm:pt>
    <dgm:pt modelId="{7DB2E3E5-01D1-4B2D-9C7A-FFF3D768EB61}" type="pres">
      <dgm:prSet presAssocID="{0BEEEDD7-4BA5-4C09-9E34-9F5D3A5B5D23}" presName="conn2-1" presStyleLbl="parChTrans1D4" presStyleIdx="10" presStyleCnt="24"/>
      <dgm:spPr/>
      <dgm:t>
        <a:bodyPr/>
        <a:lstStyle/>
        <a:p>
          <a:endParaRPr lang="it-IT"/>
        </a:p>
      </dgm:t>
    </dgm:pt>
    <dgm:pt modelId="{C993138D-0CF0-41CC-B6B5-E60513BE4564}" type="pres">
      <dgm:prSet presAssocID="{0BEEEDD7-4BA5-4C09-9E34-9F5D3A5B5D23}" presName="connTx" presStyleLbl="parChTrans1D4" presStyleIdx="10" presStyleCnt="24"/>
      <dgm:spPr/>
      <dgm:t>
        <a:bodyPr/>
        <a:lstStyle/>
        <a:p>
          <a:endParaRPr lang="it-IT"/>
        </a:p>
      </dgm:t>
    </dgm:pt>
    <dgm:pt modelId="{486FB238-3FCD-42FB-8C3B-518B6F8ECBDB}" type="pres">
      <dgm:prSet presAssocID="{5795902C-B9AB-4A92-AD19-CFC7308BC139}" presName="root2" presStyleCnt="0"/>
      <dgm:spPr/>
    </dgm:pt>
    <dgm:pt modelId="{AE4FC3BC-520C-49AD-87B9-5A1E49819C34}" type="pres">
      <dgm:prSet presAssocID="{5795902C-B9AB-4A92-AD19-CFC7308BC139}" presName="LevelTwoTextNode" presStyleLbl="node4" presStyleIdx="10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BC3C4E0-28EC-49D6-806D-2BBB421AEEAC}" type="pres">
      <dgm:prSet presAssocID="{5795902C-B9AB-4A92-AD19-CFC7308BC139}" presName="level3hierChild" presStyleCnt="0"/>
      <dgm:spPr/>
    </dgm:pt>
    <dgm:pt modelId="{EEBE9EFD-6DC5-43E7-8E7F-EA6B31CCC632}" type="pres">
      <dgm:prSet presAssocID="{A39F50C6-9DD7-443F-94F6-83ED8F87ECD6}" presName="conn2-1" presStyleLbl="parChTrans1D4" presStyleIdx="11" presStyleCnt="24"/>
      <dgm:spPr/>
      <dgm:t>
        <a:bodyPr/>
        <a:lstStyle/>
        <a:p>
          <a:endParaRPr lang="it-IT"/>
        </a:p>
      </dgm:t>
    </dgm:pt>
    <dgm:pt modelId="{873FF9EC-80CC-42F3-A372-E7A4AA4CD1F1}" type="pres">
      <dgm:prSet presAssocID="{A39F50C6-9DD7-443F-94F6-83ED8F87ECD6}" presName="connTx" presStyleLbl="parChTrans1D4" presStyleIdx="11" presStyleCnt="24"/>
      <dgm:spPr/>
      <dgm:t>
        <a:bodyPr/>
        <a:lstStyle/>
        <a:p>
          <a:endParaRPr lang="it-IT"/>
        </a:p>
      </dgm:t>
    </dgm:pt>
    <dgm:pt modelId="{4D539C1F-33FA-4F9C-B32C-DF1D723FECE8}" type="pres">
      <dgm:prSet presAssocID="{54377B3D-3FCA-4F07-9859-3E8420253A0C}" presName="root2" presStyleCnt="0"/>
      <dgm:spPr/>
    </dgm:pt>
    <dgm:pt modelId="{10CE1AD9-F341-4EBB-BEA0-D57E84391826}" type="pres">
      <dgm:prSet presAssocID="{54377B3D-3FCA-4F07-9859-3E8420253A0C}" presName="LevelTwoTextNode" presStyleLbl="node4" presStyleIdx="11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8C78034-CD1E-4CAC-B77D-86FFE3EA1F0F}" type="pres">
      <dgm:prSet presAssocID="{54377B3D-3FCA-4F07-9859-3E8420253A0C}" presName="level3hierChild" presStyleCnt="0"/>
      <dgm:spPr/>
    </dgm:pt>
    <dgm:pt modelId="{694B88B6-94E4-49E4-B92B-A333FEA7BF2B}" type="pres">
      <dgm:prSet presAssocID="{0906F69B-D9A2-4C7E-8979-7F0994414810}" presName="conn2-1" presStyleLbl="parChTrans1D2" presStyleIdx="1" presStyleCnt="2"/>
      <dgm:spPr/>
      <dgm:t>
        <a:bodyPr/>
        <a:lstStyle/>
        <a:p>
          <a:endParaRPr lang="it-IT"/>
        </a:p>
      </dgm:t>
    </dgm:pt>
    <dgm:pt modelId="{206612C0-4451-414E-91FD-7BEE13330E27}" type="pres">
      <dgm:prSet presAssocID="{0906F69B-D9A2-4C7E-8979-7F0994414810}" presName="connTx" presStyleLbl="parChTrans1D2" presStyleIdx="1" presStyleCnt="2"/>
      <dgm:spPr/>
      <dgm:t>
        <a:bodyPr/>
        <a:lstStyle/>
        <a:p>
          <a:endParaRPr lang="it-IT"/>
        </a:p>
      </dgm:t>
    </dgm:pt>
    <dgm:pt modelId="{BDDB103E-1E93-4D7F-92D0-9FD24F6EF6EA}" type="pres">
      <dgm:prSet presAssocID="{D74D1356-C7A0-4055-A948-F1F6FF1BCF93}" presName="root2" presStyleCnt="0"/>
      <dgm:spPr/>
    </dgm:pt>
    <dgm:pt modelId="{CC456D1B-6198-4389-9296-3F0EE928A8C2}" type="pres">
      <dgm:prSet presAssocID="{D74D1356-C7A0-4055-A948-F1F6FF1BCF9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257644B-9442-499C-B705-59BC0745DAB5}" type="pres">
      <dgm:prSet presAssocID="{D74D1356-C7A0-4055-A948-F1F6FF1BCF93}" presName="level3hierChild" presStyleCnt="0"/>
      <dgm:spPr/>
    </dgm:pt>
    <dgm:pt modelId="{599CC5DE-19D9-447C-AABA-8E9E9DBC4AC4}" type="pres">
      <dgm:prSet presAssocID="{55C1DE6F-3324-4240-940A-CB1322F13674}" presName="conn2-1" presStyleLbl="parChTrans1D3" presStyleIdx="2" presStyleCnt="4"/>
      <dgm:spPr/>
      <dgm:t>
        <a:bodyPr/>
        <a:lstStyle/>
        <a:p>
          <a:endParaRPr lang="it-IT"/>
        </a:p>
      </dgm:t>
    </dgm:pt>
    <dgm:pt modelId="{28F2A4B9-0BFC-457A-B5AD-C9B70599E100}" type="pres">
      <dgm:prSet presAssocID="{55C1DE6F-3324-4240-940A-CB1322F13674}" presName="connTx" presStyleLbl="parChTrans1D3" presStyleIdx="2" presStyleCnt="4"/>
      <dgm:spPr/>
      <dgm:t>
        <a:bodyPr/>
        <a:lstStyle/>
        <a:p>
          <a:endParaRPr lang="it-IT"/>
        </a:p>
      </dgm:t>
    </dgm:pt>
    <dgm:pt modelId="{D0A6744D-17C7-492C-B2FA-76101A54EBF1}" type="pres">
      <dgm:prSet presAssocID="{0A30FE75-009B-4EC2-B313-65B8EE8A3BBF}" presName="root2" presStyleCnt="0"/>
      <dgm:spPr/>
    </dgm:pt>
    <dgm:pt modelId="{12A77BB0-33CE-4BA5-A28C-88DA9D5478B8}" type="pres">
      <dgm:prSet presAssocID="{0A30FE75-009B-4EC2-B313-65B8EE8A3BBF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B191BBC-ED67-4F37-A8CF-EF966E0DBBD2}" type="pres">
      <dgm:prSet presAssocID="{0A30FE75-009B-4EC2-B313-65B8EE8A3BBF}" presName="level3hierChild" presStyleCnt="0"/>
      <dgm:spPr/>
    </dgm:pt>
    <dgm:pt modelId="{C9CB93AD-FC5B-4BBE-941B-CCE7AC1925EA}" type="pres">
      <dgm:prSet presAssocID="{2A653538-3116-488B-8235-6854A640E2F2}" presName="conn2-1" presStyleLbl="parChTrans1D4" presStyleIdx="12" presStyleCnt="24"/>
      <dgm:spPr/>
      <dgm:t>
        <a:bodyPr/>
        <a:lstStyle/>
        <a:p>
          <a:endParaRPr lang="it-IT"/>
        </a:p>
      </dgm:t>
    </dgm:pt>
    <dgm:pt modelId="{17708923-5B54-4BD1-9D51-02091F7AFE7A}" type="pres">
      <dgm:prSet presAssocID="{2A653538-3116-488B-8235-6854A640E2F2}" presName="connTx" presStyleLbl="parChTrans1D4" presStyleIdx="12" presStyleCnt="24"/>
      <dgm:spPr/>
      <dgm:t>
        <a:bodyPr/>
        <a:lstStyle/>
        <a:p>
          <a:endParaRPr lang="it-IT"/>
        </a:p>
      </dgm:t>
    </dgm:pt>
    <dgm:pt modelId="{D81869F8-ADA4-4B14-A27F-23DDAA852CA0}" type="pres">
      <dgm:prSet presAssocID="{FBF04285-E508-4056-9170-095235A1880E}" presName="root2" presStyleCnt="0"/>
      <dgm:spPr/>
    </dgm:pt>
    <dgm:pt modelId="{7C2AC1C8-3A3D-43A0-A785-828111F7DA1D}" type="pres">
      <dgm:prSet presAssocID="{FBF04285-E508-4056-9170-095235A1880E}" presName="LevelTwoTextNode" presStyleLbl="node4" presStyleIdx="12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5F0EE29-5DBC-417B-9710-23F714FF5F75}" type="pres">
      <dgm:prSet presAssocID="{FBF04285-E508-4056-9170-095235A1880E}" presName="level3hierChild" presStyleCnt="0"/>
      <dgm:spPr/>
    </dgm:pt>
    <dgm:pt modelId="{953A5992-F231-4763-AA33-77B954DA1111}" type="pres">
      <dgm:prSet presAssocID="{8F184000-9021-4314-993B-7439F455AEA9}" presName="conn2-1" presStyleLbl="parChTrans1D4" presStyleIdx="13" presStyleCnt="24"/>
      <dgm:spPr/>
      <dgm:t>
        <a:bodyPr/>
        <a:lstStyle/>
        <a:p>
          <a:endParaRPr lang="it-IT"/>
        </a:p>
      </dgm:t>
    </dgm:pt>
    <dgm:pt modelId="{83BAC1AA-DE1D-431C-852B-CF67BCEDE8A4}" type="pres">
      <dgm:prSet presAssocID="{8F184000-9021-4314-993B-7439F455AEA9}" presName="connTx" presStyleLbl="parChTrans1D4" presStyleIdx="13" presStyleCnt="24"/>
      <dgm:spPr/>
      <dgm:t>
        <a:bodyPr/>
        <a:lstStyle/>
        <a:p>
          <a:endParaRPr lang="it-IT"/>
        </a:p>
      </dgm:t>
    </dgm:pt>
    <dgm:pt modelId="{7412D1F0-27DF-430B-BF2B-6F363FC707EA}" type="pres">
      <dgm:prSet presAssocID="{ADD466DA-CB71-4D2A-8D34-0A8EB22A3E35}" presName="root2" presStyleCnt="0"/>
      <dgm:spPr/>
    </dgm:pt>
    <dgm:pt modelId="{14ED81C5-59E6-47D3-ADB6-18E6745A85D3}" type="pres">
      <dgm:prSet presAssocID="{ADD466DA-CB71-4D2A-8D34-0A8EB22A3E35}" presName="LevelTwoTextNode" presStyleLbl="node4" presStyleIdx="13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ABBAA06-E99F-43E2-AFB8-2C80AF9557CD}" type="pres">
      <dgm:prSet presAssocID="{ADD466DA-CB71-4D2A-8D34-0A8EB22A3E35}" presName="level3hierChild" presStyleCnt="0"/>
      <dgm:spPr/>
    </dgm:pt>
    <dgm:pt modelId="{976227D0-1A61-457C-BA60-2B25D4572DBD}" type="pres">
      <dgm:prSet presAssocID="{4C5A9BFD-0AFB-421F-A8DC-530E6892089F}" presName="conn2-1" presStyleLbl="parChTrans1D4" presStyleIdx="14" presStyleCnt="24"/>
      <dgm:spPr/>
      <dgm:t>
        <a:bodyPr/>
        <a:lstStyle/>
        <a:p>
          <a:endParaRPr lang="it-IT"/>
        </a:p>
      </dgm:t>
    </dgm:pt>
    <dgm:pt modelId="{74F4C242-037C-4598-82F2-F65EF8944A9F}" type="pres">
      <dgm:prSet presAssocID="{4C5A9BFD-0AFB-421F-A8DC-530E6892089F}" presName="connTx" presStyleLbl="parChTrans1D4" presStyleIdx="14" presStyleCnt="24"/>
      <dgm:spPr/>
      <dgm:t>
        <a:bodyPr/>
        <a:lstStyle/>
        <a:p>
          <a:endParaRPr lang="it-IT"/>
        </a:p>
      </dgm:t>
    </dgm:pt>
    <dgm:pt modelId="{7FB43708-29DF-4242-928F-A8C51AB114DC}" type="pres">
      <dgm:prSet presAssocID="{82D2A3BD-927D-42C6-BDB5-58C60858586E}" presName="root2" presStyleCnt="0"/>
      <dgm:spPr/>
    </dgm:pt>
    <dgm:pt modelId="{5EAF62CD-4298-4A4F-8FAF-39092EBDA3ED}" type="pres">
      <dgm:prSet presAssocID="{82D2A3BD-927D-42C6-BDB5-58C60858586E}" presName="LevelTwoTextNode" presStyleLbl="node4" presStyleIdx="14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30C090A-E72B-473E-AD27-6FFBFA11081C}" type="pres">
      <dgm:prSet presAssocID="{82D2A3BD-927D-42C6-BDB5-58C60858586E}" presName="level3hierChild" presStyleCnt="0"/>
      <dgm:spPr/>
    </dgm:pt>
    <dgm:pt modelId="{6A9512B3-571F-4804-B842-9CCF9C971428}" type="pres">
      <dgm:prSet presAssocID="{12FD2072-8AB2-43F5-8F0F-F82DEA837623}" presName="conn2-1" presStyleLbl="parChTrans1D4" presStyleIdx="15" presStyleCnt="24"/>
      <dgm:spPr/>
      <dgm:t>
        <a:bodyPr/>
        <a:lstStyle/>
        <a:p>
          <a:endParaRPr lang="it-IT"/>
        </a:p>
      </dgm:t>
    </dgm:pt>
    <dgm:pt modelId="{E9EED5A4-7BCE-4EBF-A1AE-0A3A25738111}" type="pres">
      <dgm:prSet presAssocID="{12FD2072-8AB2-43F5-8F0F-F82DEA837623}" presName="connTx" presStyleLbl="parChTrans1D4" presStyleIdx="15" presStyleCnt="24"/>
      <dgm:spPr/>
      <dgm:t>
        <a:bodyPr/>
        <a:lstStyle/>
        <a:p>
          <a:endParaRPr lang="it-IT"/>
        </a:p>
      </dgm:t>
    </dgm:pt>
    <dgm:pt modelId="{2247B06C-65A9-482E-85CF-F7328F104DC8}" type="pres">
      <dgm:prSet presAssocID="{F4928271-0CDB-4499-8BDF-DBF86B72AF33}" presName="root2" presStyleCnt="0"/>
      <dgm:spPr/>
    </dgm:pt>
    <dgm:pt modelId="{D2BAB030-419D-4768-BEC4-8DFF0B982D39}" type="pres">
      <dgm:prSet presAssocID="{F4928271-0CDB-4499-8BDF-DBF86B72AF33}" presName="LevelTwoTextNode" presStyleLbl="node4" presStyleIdx="15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1FF0431-FD53-4F85-9EED-3F7A69182721}" type="pres">
      <dgm:prSet presAssocID="{F4928271-0CDB-4499-8BDF-DBF86B72AF33}" presName="level3hierChild" presStyleCnt="0"/>
      <dgm:spPr/>
    </dgm:pt>
    <dgm:pt modelId="{A5358544-9095-4C2D-B901-FCE2DEF4F1C7}" type="pres">
      <dgm:prSet presAssocID="{DD7AA643-2F8D-488C-A7D5-40B719573E6C}" presName="conn2-1" presStyleLbl="parChTrans1D4" presStyleIdx="16" presStyleCnt="24"/>
      <dgm:spPr/>
      <dgm:t>
        <a:bodyPr/>
        <a:lstStyle/>
        <a:p>
          <a:endParaRPr lang="it-IT"/>
        </a:p>
      </dgm:t>
    </dgm:pt>
    <dgm:pt modelId="{35655E11-92B7-4832-ADBC-9D4FF8F1E986}" type="pres">
      <dgm:prSet presAssocID="{DD7AA643-2F8D-488C-A7D5-40B719573E6C}" presName="connTx" presStyleLbl="parChTrans1D4" presStyleIdx="16" presStyleCnt="24"/>
      <dgm:spPr/>
      <dgm:t>
        <a:bodyPr/>
        <a:lstStyle/>
        <a:p>
          <a:endParaRPr lang="it-IT"/>
        </a:p>
      </dgm:t>
    </dgm:pt>
    <dgm:pt modelId="{71BF4239-A4CF-4BA5-8F10-89147F1AF484}" type="pres">
      <dgm:prSet presAssocID="{CE72F93D-AEC7-43EC-8962-FF0DBB8D7256}" presName="root2" presStyleCnt="0"/>
      <dgm:spPr/>
    </dgm:pt>
    <dgm:pt modelId="{90D0BBB8-4B4E-4845-8C7F-312F89389A82}" type="pres">
      <dgm:prSet presAssocID="{CE72F93D-AEC7-43EC-8962-FF0DBB8D7256}" presName="LevelTwoTextNode" presStyleLbl="node4" presStyleIdx="16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B5C7F8C-06D5-4C9F-BE22-8FFD2B074587}" type="pres">
      <dgm:prSet presAssocID="{CE72F93D-AEC7-43EC-8962-FF0DBB8D7256}" presName="level3hierChild" presStyleCnt="0"/>
      <dgm:spPr/>
    </dgm:pt>
    <dgm:pt modelId="{D6A394F8-6C51-4A66-B690-E802707BE0B9}" type="pres">
      <dgm:prSet presAssocID="{924BCF9F-A04F-42E5-A246-24D45F838650}" presName="conn2-1" presStyleLbl="parChTrans1D4" presStyleIdx="17" presStyleCnt="24"/>
      <dgm:spPr/>
      <dgm:t>
        <a:bodyPr/>
        <a:lstStyle/>
        <a:p>
          <a:endParaRPr lang="it-IT"/>
        </a:p>
      </dgm:t>
    </dgm:pt>
    <dgm:pt modelId="{FD71E649-DA01-4201-AC37-779F16932B28}" type="pres">
      <dgm:prSet presAssocID="{924BCF9F-A04F-42E5-A246-24D45F838650}" presName="connTx" presStyleLbl="parChTrans1D4" presStyleIdx="17" presStyleCnt="24"/>
      <dgm:spPr/>
      <dgm:t>
        <a:bodyPr/>
        <a:lstStyle/>
        <a:p>
          <a:endParaRPr lang="it-IT"/>
        </a:p>
      </dgm:t>
    </dgm:pt>
    <dgm:pt modelId="{6E265600-ED08-4706-A8AB-52F587E817FB}" type="pres">
      <dgm:prSet presAssocID="{3AFD9E55-015A-45BD-8D10-3CCA9915B543}" presName="root2" presStyleCnt="0"/>
      <dgm:spPr/>
    </dgm:pt>
    <dgm:pt modelId="{83052BAC-AF7F-4AB8-9B78-49B2A8C91EEC}" type="pres">
      <dgm:prSet presAssocID="{3AFD9E55-015A-45BD-8D10-3CCA9915B543}" presName="LevelTwoTextNode" presStyleLbl="node4" presStyleIdx="17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614C958-5F91-4461-A2A5-506E62A8DCA8}" type="pres">
      <dgm:prSet presAssocID="{3AFD9E55-015A-45BD-8D10-3CCA9915B543}" presName="level3hierChild" presStyleCnt="0"/>
      <dgm:spPr/>
    </dgm:pt>
    <dgm:pt modelId="{D9546839-AB03-4B14-99E9-E8CE3E075711}" type="pres">
      <dgm:prSet presAssocID="{920B91EE-FC71-483A-9E1E-CF11DEBC9FD0}" presName="conn2-1" presStyleLbl="parChTrans1D3" presStyleIdx="3" presStyleCnt="4"/>
      <dgm:spPr/>
      <dgm:t>
        <a:bodyPr/>
        <a:lstStyle/>
        <a:p>
          <a:endParaRPr lang="it-IT"/>
        </a:p>
      </dgm:t>
    </dgm:pt>
    <dgm:pt modelId="{CE407136-3161-4A9B-BCC1-37B619C071D2}" type="pres">
      <dgm:prSet presAssocID="{920B91EE-FC71-483A-9E1E-CF11DEBC9FD0}" presName="connTx" presStyleLbl="parChTrans1D3" presStyleIdx="3" presStyleCnt="4"/>
      <dgm:spPr/>
      <dgm:t>
        <a:bodyPr/>
        <a:lstStyle/>
        <a:p>
          <a:endParaRPr lang="it-IT"/>
        </a:p>
      </dgm:t>
    </dgm:pt>
    <dgm:pt modelId="{76DF39CB-2892-42FE-974B-A3C5269325C7}" type="pres">
      <dgm:prSet presAssocID="{D63E25EC-0A57-4E6A-83EB-D0EF3ABE1CB6}" presName="root2" presStyleCnt="0"/>
      <dgm:spPr/>
    </dgm:pt>
    <dgm:pt modelId="{F623FF07-2B3D-4DC4-BA0C-8B04DBCF5B5A}" type="pres">
      <dgm:prSet presAssocID="{D63E25EC-0A57-4E6A-83EB-D0EF3ABE1CB6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9CA3DC5-136B-4C10-A1BA-E26706C8D19C}" type="pres">
      <dgm:prSet presAssocID="{D63E25EC-0A57-4E6A-83EB-D0EF3ABE1CB6}" presName="level3hierChild" presStyleCnt="0"/>
      <dgm:spPr/>
    </dgm:pt>
    <dgm:pt modelId="{007CA36E-95B3-42C7-9AAF-24BA3D0C673A}" type="pres">
      <dgm:prSet presAssocID="{F0E15145-9EF9-4DD6-A9FF-05F523CEE6FF}" presName="conn2-1" presStyleLbl="parChTrans1D4" presStyleIdx="18" presStyleCnt="24"/>
      <dgm:spPr/>
      <dgm:t>
        <a:bodyPr/>
        <a:lstStyle/>
        <a:p>
          <a:endParaRPr lang="it-IT"/>
        </a:p>
      </dgm:t>
    </dgm:pt>
    <dgm:pt modelId="{A081E287-E4C1-41E4-A5F5-06D230658E3E}" type="pres">
      <dgm:prSet presAssocID="{F0E15145-9EF9-4DD6-A9FF-05F523CEE6FF}" presName="connTx" presStyleLbl="parChTrans1D4" presStyleIdx="18" presStyleCnt="24"/>
      <dgm:spPr/>
      <dgm:t>
        <a:bodyPr/>
        <a:lstStyle/>
        <a:p>
          <a:endParaRPr lang="it-IT"/>
        </a:p>
      </dgm:t>
    </dgm:pt>
    <dgm:pt modelId="{56223BB7-0DE8-4882-AD1F-32711970C316}" type="pres">
      <dgm:prSet presAssocID="{3ED2AC1D-2C4A-4995-8402-E083F4C216FB}" presName="root2" presStyleCnt="0"/>
      <dgm:spPr/>
    </dgm:pt>
    <dgm:pt modelId="{56386B22-BE05-4B1D-9D48-E85D78E3ED96}" type="pres">
      <dgm:prSet presAssocID="{3ED2AC1D-2C4A-4995-8402-E083F4C216FB}" presName="LevelTwoTextNode" presStyleLbl="node4" presStyleIdx="18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6ABD5B2-311E-4FE9-B4BD-AAB297432C1F}" type="pres">
      <dgm:prSet presAssocID="{3ED2AC1D-2C4A-4995-8402-E083F4C216FB}" presName="level3hierChild" presStyleCnt="0"/>
      <dgm:spPr/>
    </dgm:pt>
    <dgm:pt modelId="{9C846372-5E20-4198-A9C7-D10A98544DA0}" type="pres">
      <dgm:prSet presAssocID="{BAE06786-E532-482B-9F86-EA1AB2A5B9C6}" presName="conn2-1" presStyleLbl="parChTrans1D4" presStyleIdx="19" presStyleCnt="24"/>
      <dgm:spPr/>
      <dgm:t>
        <a:bodyPr/>
        <a:lstStyle/>
        <a:p>
          <a:endParaRPr lang="it-IT"/>
        </a:p>
      </dgm:t>
    </dgm:pt>
    <dgm:pt modelId="{2564AD81-E5BB-45DC-B662-7194D35C3531}" type="pres">
      <dgm:prSet presAssocID="{BAE06786-E532-482B-9F86-EA1AB2A5B9C6}" presName="connTx" presStyleLbl="parChTrans1D4" presStyleIdx="19" presStyleCnt="24"/>
      <dgm:spPr/>
      <dgm:t>
        <a:bodyPr/>
        <a:lstStyle/>
        <a:p>
          <a:endParaRPr lang="it-IT"/>
        </a:p>
      </dgm:t>
    </dgm:pt>
    <dgm:pt modelId="{0D184E4A-8E34-4220-9D91-0BA9797C66E9}" type="pres">
      <dgm:prSet presAssocID="{D8074312-A627-458F-8BB3-56164C68F64A}" presName="root2" presStyleCnt="0"/>
      <dgm:spPr/>
    </dgm:pt>
    <dgm:pt modelId="{F1060A84-A371-47C1-BCC9-91F56CDBABC6}" type="pres">
      <dgm:prSet presAssocID="{D8074312-A627-458F-8BB3-56164C68F64A}" presName="LevelTwoTextNode" presStyleLbl="node4" presStyleIdx="19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44B1EE5-E983-424A-8E7A-35ADCD9D9B7C}" type="pres">
      <dgm:prSet presAssocID="{D8074312-A627-458F-8BB3-56164C68F64A}" presName="level3hierChild" presStyleCnt="0"/>
      <dgm:spPr/>
    </dgm:pt>
    <dgm:pt modelId="{81D4D191-D9EA-49CF-9344-D7C39C9136AB}" type="pres">
      <dgm:prSet presAssocID="{0CFC2E72-F1CB-49D5-9E65-4A2344A691D8}" presName="conn2-1" presStyleLbl="parChTrans1D4" presStyleIdx="20" presStyleCnt="24"/>
      <dgm:spPr/>
      <dgm:t>
        <a:bodyPr/>
        <a:lstStyle/>
        <a:p>
          <a:endParaRPr lang="it-IT"/>
        </a:p>
      </dgm:t>
    </dgm:pt>
    <dgm:pt modelId="{F4C199F4-F3D4-406A-BDE9-AA6B5B0D4B92}" type="pres">
      <dgm:prSet presAssocID="{0CFC2E72-F1CB-49D5-9E65-4A2344A691D8}" presName="connTx" presStyleLbl="parChTrans1D4" presStyleIdx="20" presStyleCnt="24"/>
      <dgm:spPr/>
      <dgm:t>
        <a:bodyPr/>
        <a:lstStyle/>
        <a:p>
          <a:endParaRPr lang="it-IT"/>
        </a:p>
      </dgm:t>
    </dgm:pt>
    <dgm:pt modelId="{9B36ED51-CDCC-436E-8770-368025168225}" type="pres">
      <dgm:prSet presAssocID="{7EC0435A-3B53-42FF-81BA-97F6CC069865}" presName="root2" presStyleCnt="0"/>
      <dgm:spPr/>
    </dgm:pt>
    <dgm:pt modelId="{371F9361-D61B-4E06-977D-ECB1AA05CA3E}" type="pres">
      <dgm:prSet presAssocID="{7EC0435A-3B53-42FF-81BA-97F6CC069865}" presName="LevelTwoTextNode" presStyleLbl="node4" presStyleIdx="20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F915019-97CB-455D-ABD6-761C5961A767}" type="pres">
      <dgm:prSet presAssocID="{7EC0435A-3B53-42FF-81BA-97F6CC069865}" presName="level3hierChild" presStyleCnt="0"/>
      <dgm:spPr/>
    </dgm:pt>
    <dgm:pt modelId="{1F5E70E7-4BE8-468C-B31F-A1B88B8B7267}" type="pres">
      <dgm:prSet presAssocID="{C6ED43DA-3048-4C7E-A555-7E3BB95605B8}" presName="conn2-1" presStyleLbl="parChTrans1D4" presStyleIdx="21" presStyleCnt="24"/>
      <dgm:spPr/>
      <dgm:t>
        <a:bodyPr/>
        <a:lstStyle/>
        <a:p>
          <a:endParaRPr lang="it-IT"/>
        </a:p>
      </dgm:t>
    </dgm:pt>
    <dgm:pt modelId="{110E7176-8624-4535-A525-C7C50B1E1E55}" type="pres">
      <dgm:prSet presAssocID="{C6ED43DA-3048-4C7E-A555-7E3BB95605B8}" presName="connTx" presStyleLbl="parChTrans1D4" presStyleIdx="21" presStyleCnt="24"/>
      <dgm:spPr/>
      <dgm:t>
        <a:bodyPr/>
        <a:lstStyle/>
        <a:p>
          <a:endParaRPr lang="it-IT"/>
        </a:p>
      </dgm:t>
    </dgm:pt>
    <dgm:pt modelId="{5EC45A27-4566-484C-A3AE-99EF7CA75663}" type="pres">
      <dgm:prSet presAssocID="{E36819C1-A2AF-40F3-AEE6-A8F4EDD77E20}" presName="root2" presStyleCnt="0"/>
      <dgm:spPr/>
    </dgm:pt>
    <dgm:pt modelId="{816B92F4-8E73-4A6D-821B-AC7D0607670A}" type="pres">
      <dgm:prSet presAssocID="{E36819C1-A2AF-40F3-AEE6-A8F4EDD77E20}" presName="LevelTwoTextNode" presStyleLbl="node4" presStyleIdx="21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B1B8E3A-2172-44A8-83DE-D1623DC5687B}" type="pres">
      <dgm:prSet presAssocID="{E36819C1-A2AF-40F3-AEE6-A8F4EDD77E20}" presName="level3hierChild" presStyleCnt="0"/>
      <dgm:spPr/>
    </dgm:pt>
    <dgm:pt modelId="{5DCD734F-D728-471C-9B7B-5996D1936A32}" type="pres">
      <dgm:prSet presAssocID="{EEB26EB0-A25A-4DBB-BB6F-97409706E294}" presName="conn2-1" presStyleLbl="parChTrans1D4" presStyleIdx="22" presStyleCnt="24"/>
      <dgm:spPr/>
      <dgm:t>
        <a:bodyPr/>
        <a:lstStyle/>
        <a:p>
          <a:endParaRPr lang="it-IT"/>
        </a:p>
      </dgm:t>
    </dgm:pt>
    <dgm:pt modelId="{651D0620-4E3F-4102-A8BA-E1E92234347D}" type="pres">
      <dgm:prSet presAssocID="{EEB26EB0-A25A-4DBB-BB6F-97409706E294}" presName="connTx" presStyleLbl="parChTrans1D4" presStyleIdx="22" presStyleCnt="24"/>
      <dgm:spPr/>
      <dgm:t>
        <a:bodyPr/>
        <a:lstStyle/>
        <a:p>
          <a:endParaRPr lang="it-IT"/>
        </a:p>
      </dgm:t>
    </dgm:pt>
    <dgm:pt modelId="{9B290B85-19DB-4D28-B530-3DBA57686F30}" type="pres">
      <dgm:prSet presAssocID="{A0573846-47BD-4F89-BB77-6DC9CD13A3EA}" presName="root2" presStyleCnt="0"/>
      <dgm:spPr/>
    </dgm:pt>
    <dgm:pt modelId="{5D109C5C-39FD-49FC-B332-DEC0F1A0106C}" type="pres">
      <dgm:prSet presAssocID="{A0573846-47BD-4F89-BB77-6DC9CD13A3EA}" presName="LevelTwoTextNode" presStyleLbl="node4" presStyleIdx="22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1CAF779-2BB9-4526-B6D1-B816C48EEAE1}" type="pres">
      <dgm:prSet presAssocID="{A0573846-47BD-4F89-BB77-6DC9CD13A3EA}" presName="level3hierChild" presStyleCnt="0"/>
      <dgm:spPr/>
    </dgm:pt>
    <dgm:pt modelId="{79515C0B-CA04-4A24-87D6-8A56953493BF}" type="pres">
      <dgm:prSet presAssocID="{DEC4FF2C-9B9A-48F5-8A4E-4B67B5FB7573}" presName="conn2-1" presStyleLbl="parChTrans1D4" presStyleIdx="23" presStyleCnt="24"/>
      <dgm:spPr/>
      <dgm:t>
        <a:bodyPr/>
        <a:lstStyle/>
        <a:p>
          <a:endParaRPr lang="it-IT"/>
        </a:p>
      </dgm:t>
    </dgm:pt>
    <dgm:pt modelId="{78D6AE4F-69D4-4F63-99B9-645D41492D65}" type="pres">
      <dgm:prSet presAssocID="{DEC4FF2C-9B9A-48F5-8A4E-4B67B5FB7573}" presName="connTx" presStyleLbl="parChTrans1D4" presStyleIdx="23" presStyleCnt="24"/>
      <dgm:spPr/>
      <dgm:t>
        <a:bodyPr/>
        <a:lstStyle/>
        <a:p>
          <a:endParaRPr lang="it-IT"/>
        </a:p>
      </dgm:t>
    </dgm:pt>
    <dgm:pt modelId="{0BD3E0FC-68D0-4324-83D3-D7D49107B1DE}" type="pres">
      <dgm:prSet presAssocID="{960AC062-46BA-4F1C-BE50-6D13C4A5C2EE}" presName="root2" presStyleCnt="0"/>
      <dgm:spPr/>
    </dgm:pt>
    <dgm:pt modelId="{61A22FBF-0BA1-47A8-96E1-1DF7243D258F}" type="pres">
      <dgm:prSet presAssocID="{960AC062-46BA-4F1C-BE50-6D13C4A5C2EE}" presName="LevelTwoTextNode" presStyleLbl="node4" presStyleIdx="23" presStyleCnt="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FA707C9-E1D1-4829-8D42-8D2C851B0A4E}" type="pres">
      <dgm:prSet presAssocID="{960AC062-46BA-4F1C-BE50-6D13C4A5C2EE}" presName="level3hierChild" presStyleCnt="0"/>
      <dgm:spPr/>
    </dgm:pt>
  </dgm:ptLst>
  <dgm:cxnLst>
    <dgm:cxn modelId="{B18F3492-CDC7-49D2-967C-C346CCF3DECD}" type="presOf" srcId="{12FD2072-8AB2-43F5-8F0F-F82DEA837623}" destId="{E9EED5A4-7BCE-4EBF-A1AE-0A3A25738111}" srcOrd="1" destOrd="0" presId="urn:microsoft.com/office/officeart/2005/8/layout/hierarchy2"/>
    <dgm:cxn modelId="{C0A7F6F9-E586-4344-BFDA-32A44608ADF1}" type="presOf" srcId="{8F184000-9021-4314-993B-7439F455AEA9}" destId="{83BAC1AA-DE1D-431C-852B-CF67BCEDE8A4}" srcOrd="1" destOrd="0" presId="urn:microsoft.com/office/officeart/2005/8/layout/hierarchy2"/>
    <dgm:cxn modelId="{15F08520-A4E5-4BBF-A741-EDEC7DC47488}" type="presOf" srcId="{32C839EB-B9A0-41BD-96D7-38AE06DA2CBC}" destId="{C6B270C9-5A11-4177-A46A-E196571BF11F}" srcOrd="0" destOrd="0" presId="urn:microsoft.com/office/officeart/2005/8/layout/hierarchy2"/>
    <dgm:cxn modelId="{DF895B91-B0B7-48CE-8C6F-029064FFBDCA}" srcId="{C70E5D39-E688-4C2B-BC23-0CF8E35616F2}" destId="{00848A29-67FD-4F55-ADFF-560605F9B9F4}" srcOrd="0" destOrd="0" parTransId="{AACD1264-0C8E-412B-B5BD-AD0C0C146C71}" sibTransId="{201B5433-71FA-4F84-B1A1-2C5550EE4481}"/>
    <dgm:cxn modelId="{8FB6EBC6-A65A-4EE6-837C-2EC729CE406C}" srcId="{ACB7BE1B-73BB-46F0-A17F-AC7B31D18A78}" destId="{A45F0607-256B-4743-AFB0-B0C8CC33C0A7}" srcOrd="0" destOrd="0" parTransId="{91C79A94-20F9-43AD-ACC4-D999BDA78624}" sibTransId="{5D6DEE46-CB4B-4ADD-80C8-7E5B770FEC9C}"/>
    <dgm:cxn modelId="{7557E977-3AA3-4526-BB38-6DF802D5B8A8}" type="presOf" srcId="{11C20A88-08BB-4550-8A39-2A62459F454D}" destId="{7E3FB1B1-53DB-409D-81EC-36ED1CE4959A}" srcOrd="0" destOrd="0" presId="urn:microsoft.com/office/officeart/2005/8/layout/hierarchy2"/>
    <dgm:cxn modelId="{9280DB61-F788-4C62-98AE-C1EEB958B241}" type="presOf" srcId="{3AFD9E55-015A-45BD-8D10-3CCA9915B543}" destId="{83052BAC-AF7F-4AB8-9B78-49B2A8C91EEC}" srcOrd="0" destOrd="0" presId="urn:microsoft.com/office/officeart/2005/8/layout/hierarchy2"/>
    <dgm:cxn modelId="{28AB15F1-59D5-45C7-9813-EE6AFA5BDE0F}" srcId="{0A30FE75-009B-4EC2-B313-65B8EE8A3BBF}" destId="{F4928271-0CDB-4499-8BDF-DBF86B72AF33}" srcOrd="1" destOrd="0" parTransId="{12FD2072-8AB2-43F5-8F0F-F82DEA837623}" sibTransId="{37B84FA4-515D-43E0-84E3-BA05246E97E8}"/>
    <dgm:cxn modelId="{7BBD74FC-A673-430D-AD59-6BAB78A39A48}" srcId="{EC6C3FAF-D758-49A9-8A58-12DE27CC9AEE}" destId="{32E54DCB-A1A2-40CE-89DD-E445BC7DCAB6}" srcOrd="0" destOrd="0" parTransId="{D6DC65ED-9F8E-48EB-B252-51288A58F18A}" sibTransId="{C6B50CC3-593D-4EFA-A25B-52FCC1BF6306}"/>
    <dgm:cxn modelId="{DEA0968E-3979-4001-8C84-C02B54255684}" type="presOf" srcId="{A60B7CFD-3613-4051-BC3A-38CB03427DAF}" destId="{0162FBBA-92BD-46DA-A791-76C94ECDB9CC}" srcOrd="1" destOrd="0" presId="urn:microsoft.com/office/officeart/2005/8/layout/hierarchy2"/>
    <dgm:cxn modelId="{1F25BA89-6C68-4E67-BE52-D80F4978503C}" type="presOf" srcId="{A39F50C6-9DD7-443F-94F6-83ED8F87ECD6}" destId="{EEBE9EFD-6DC5-43E7-8E7F-EA6B31CCC632}" srcOrd="0" destOrd="0" presId="urn:microsoft.com/office/officeart/2005/8/layout/hierarchy2"/>
    <dgm:cxn modelId="{FB621207-8FAE-4FA4-81B6-3D768145C5CD}" type="presOf" srcId="{23FE6E1C-4F67-4666-9CBD-148A9037C83C}" destId="{4D7982AA-CC33-4F08-85E4-C10B28010C1F}" srcOrd="1" destOrd="0" presId="urn:microsoft.com/office/officeart/2005/8/layout/hierarchy2"/>
    <dgm:cxn modelId="{CE4E7211-E642-401A-A3BF-0E233CB6AB58}" type="presOf" srcId="{4C5A9BFD-0AFB-421F-A8DC-530E6892089F}" destId="{74F4C242-037C-4598-82F2-F65EF8944A9F}" srcOrd="1" destOrd="0" presId="urn:microsoft.com/office/officeart/2005/8/layout/hierarchy2"/>
    <dgm:cxn modelId="{0052980D-6227-49F0-AE5C-E7FAACF26224}" srcId="{D74D1356-C7A0-4055-A948-F1F6FF1BCF93}" destId="{D63E25EC-0A57-4E6A-83EB-D0EF3ABE1CB6}" srcOrd="1" destOrd="0" parTransId="{920B91EE-FC71-483A-9E1E-CF11DEBC9FD0}" sibTransId="{6F7233BF-368E-4175-A7C7-C7A21E273C28}"/>
    <dgm:cxn modelId="{C9047EC8-48DA-47AD-83E8-DA10D8E9F203}" srcId="{D63E25EC-0A57-4E6A-83EB-D0EF3ABE1CB6}" destId="{E36819C1-A2AF-40F3-AEE6-A8F4EDD77E20}" srcOrd="1" destOrd="0" parTransId="{C6ED43DA-3048-4C7E-A555-7E3BB95605B8}" sibTransId="{831B5597-6DC0-40E8-ABEF-643D485395E0}"/>
    <dgm:cxn modelId="{B2C46084-3673-4F8E-A381-B66CF77D47BE}" type="presOf" srcId="{4C9ED3FA-6886-4BBB-8088-4BFC4894D9B3}" destId="{C068E259-2043-49EE-8640-72B1344DC849}" srcOrd="0" destOrd="0" presId="urn:microsoft.com/office/officeart/2005/8/layout/hierarchy2"/>
    <dgm:cxn modelId="{88EE7EA0-7545-4E3B-8FA1-27F02F7F25D9}" type="presOf" srcId="{0697E12B-7F2F-43C7-80DA-424BEB1CE74E}" destId="{2C16D570-84BE-4931-BD5D-39407C404866}" srcOrd="0" destOrd="0" presId="urn:microsoft.com/office/officeart/2005/8/layout/hierarchy2"/>
    <dgm:cxn modelId="{FFD5338D-454F-442F-8E51-4B328DCF77A6}" type="presOf" srcId="{FBF04285-E508-4056-9170-095235A1880E}" destId="{7C2AC1C8-3A3D-43A0-A785-828111F7DA1D}" srcOrd="0" destOrd="0" presId="urn:microsoft.com/office/officeart/2005/8/layout/hierarchy2"/>
    <dgm:cxn modelId="{FA1FA824-7A33-408C-8EFC-127821A03B94}" type="presOf" srcId="{A0573846-47BD-4F89-BB77-6DC9CD13A3EA}" destId="{5D109C5C-39FD-49FC-B332-DEC0F1A0106C}" srcOrd="0" destOrd="0" presId="urn:microsoft.com/office/officeart/2005/8/layout/hierarchy2"/>
    <dgm:cxn modelId="{6384678B-4C0F-4190-9A01-9CC56460C739}" type="presOf" srcId="{B5AA18EF-4689-4547-882A-30743B7C68F5}" destId="{E392C834-E16B-476F-AD21-7A801A3C6B8F}" srcOrd="1" destOrd="0" presId="urn:microsoft.com/office/officeart/2005/8/layout/hierarchy2"/>
    <dgm:cxn modelId="{BBDF9317-1178-4E07-AB7E-82E4941FE369}" srcId="{F176B235-9181-495B-A6B9-C12CA6CDEACB}" destId="{424CDBC1-3D32-4C1D-A885-2BE53FDBACF0}" srcOrd="0" destOrd="0" parTransId="{A60B7CFD-3613-4051-BC3A-38CB03427DAF}" sibTransId="{3E91AE64-3CAD-497E-9A0A-FB0CCF52CD6C}"/>
    <dgm:cxn modelId="{8BC248DA-901F-4F90-A983-78EDB521A050}" type="presOf" srcId="{D63E25EC-0A57-4E6A-83EB-D0EF3ABE1CB6}" destId="{F623FF07-2B3D-4DC4-BA0C-8B04DBCF5B5A}" srcOrd="0" destOrd="0" presId="urn:microsoft.com/office/officeart/2005/8/layout/hierarchy2"/>
    <dgm:cxn modelId="{3D8118F8-C200-48A4-A330-3467A2F6880C}" type="presOf" srcId="{C70E5D39-E688-4C2B-BC23-0CF8E35616F2}" destId="{81460E58-D289-40EE-939D-C328525845EF}" srcOrd="0" destOrd="0" presId="urn:microsoft.com/office/officeart/2005/8/layout/hierarchy2"/>
    <dgm:cxn modelId="{B6950F00-59AD-4389-9D41-5EA537C04B05}" type="presOf" srcId="{8F184000-9021-4314-993B-7439F455AEA9}" destId="{953A5992-F231-4763-AA33-77B954DA1111}" srcOrd="0" destOrd="0" presId="urn:microsoft.com/office/officeart/2005/8/layout/hierarchy2"/>
    <dgm:cxn modelId="{1230951A-9044-4074-A7B8-4A66895D4B34}" type="presOf" srcId="{424CDBC1-3D32-4C1D-A885-2BE53FDBACF0}" destId="{0C4A7B6E-AB54-430D-AD98-5B61AF33CBF1}" srcOrd="0" destOrd="0" presId="urn:microsoft.com/office/officeart/2005/8/layout/hierarchy2"/>
    <dgm:cxn modelId="{2BCD3A1A-96AC-44D6-BFCD-3C405636F5B5}" srcId="{32C839EB-B9A0-41BD-96D7-38AE06DA2CBC}" destId="{54377B3D-3FCA-4F07-9859-3E8420253A0C}" srcOrd="1" destOrd="0" parTransId="{A39F50C6-9DD7-443F-94F6-83ED8F87ECD6}" sibTransId="{A3D023C0-F5D4-4EB2-B6D9-F0AED68CD5B4}"/>
    <dgm:cxn modelId="{32B54FAC-1A07-462F-97A6-D266C6A8BF1C}" srcId="{E36819C1-A2AF-40F3-AEE6-A8F4EDD77E20}" destId="{960AC062-46BA-4F1C-BE50-6D13C4A5C2EE}" srcOrd="1" destOrd="0" parTransId="{DEC4FF2C-9B9A-48F5-8A4E-4B67B5FB7573}" sibTransId="{9EA71F9C-917C-4A00-85C4-2B6DB26CB4FE}"/>
    <dgm:cxn modelId="{92FE4BBB-2712-4110-B203-7CAAA5B683CA}" type="presOf" srcId="{AACD1264-0C8E-412B-B5BD-AD0C0C146C71}" destId="{77EDF4C6-4A70-4C45-8025-719714B9236F}" srcOrd="0" destOrd="0" presId="urn:microsoft.com/office/officeart/2005/8/layout/hierarchy2"/>
    <dgm:cxn modelId="{E2482D8C-D891-44F8-94AB-60BF3584A96B}" type="presOf" srcId="{ADD466DA-CB71-4D2A-8D34-0A8EB22A3E35}" destId="{14ED81C5-59E6-47D3-ADB6-18E6745A85D3}" srcOrd="0" destOrd="0" presId="urn:microsoft.com/office/officeart/2005/8/layout/hierarchy2"/>
    <dgm:cxn modelId="{D9C20543-E6F9-4001-B3CF-A784C9EEFD69}" srcId="{F176B235-9181-495B-A6B9-C12CA6CDEACB}" destId="{C70E5D39-E688-4C2B-BC23-0CF8E35616F2}" srcOrd="1" destOrd="0" parTransId="{0697E12B-7F2F-43C7-80DA-424BEB1CE74E}" sibTransId="{CCFDB874-404B-4F1B-BE15-0D334D7F1208}"/>
    <dgm:cxn modelId="{F1732672-AC7A-4848-A53D-CFC01D07A34B}" type="presOf" srcId="{F0E15145-9EF9-4DD6-A9FF-05F523CEE6FF}" destId="{A081E287-E4C1-41E4-A5F5-06D230658E3E}" srcOrd="1" destOrd="0" presId="urn:microsoft.com/office/officeart/2005/8/layout/hierarchy2"/>
    <dgm:cxn modelId="{09FEFE5B-8DFF-4654-AD43-108E48F6D355}" type="presOf" srcId="{7EC0435A-3B53-42FF-81BA-97F6CC069865}" destId="{371F9361-D61B-4E06-977D-ECB1AA05CA3E}" srcOrd="0" destOrd="0" presId="urn:microsoft.com/office/officeart/2005/8/layout/hierarchy2"/>
    <dgm:cxn modelId="{19507DFA-87C0-413A-BB35-0DF398EC311F}" srcId="{F4928271-0CDB-4499-8BDF-DBF86B72AF33}" destId="{CE72F93D-AEC7-43EC-8962-FF0DBB8D7256}" srcOrd="0" destOrd="0" parTransId="{DD7AA643-2F8D-488C-A7D5-40B719573E6C}" sibTransId="{6236180E-0768-4C52-ADDA-BFB43D5DA72E}"/>
    <dgm:cxn modelId="{7DA2D770-BAAB-4121-BEA1-319FDAC005D8}" srcId="{4C9ED3FA-6886-4BBB-8088-4BFC4894D9B3}" destId="{5D0A5B1A-3192-4F44-8CF3-CD8579E1B32A}" srcOrd="1" destOrd="0" parTransId="{11C20A88-08BB-4550-8A39-2A62459F454D}" sibTransId="{999E151E-BA2A-4541-802F-34F8DEFDAE0F}"/>
    <dgm:cxn modelId="{35C80481-F3EA-4303-86F8-C517C2F0FA96}" srcId="{FBF04285-E508-4056-9170-095235A1880E}" destId="{ADD466DA-CB71-4D2A-8D34-0A8EB22A3E35}" srcOrd="0" destOrd="0" parTransId="{8F184000-9021-4314-993B-7439F455AEA9}" sibTransId="{FEA94E04-68CD-49C7-90EC-FFC1FCBABB49}"/>
    <dgm:cxn modelId="{3ED124CC-7043-45F5-98E9-6EF90BCDEC70}" type="presOf" srcId="{DEC4FF2C-9B9A-48F5-8A4E-4B67B5FB7573}" destId="{79515C0B-CA04-4A24-87D6-8A56953493BF}" srcOrd="0" destOrd="0" presId="urn:microsoft.com/office/officeart/2005/8/layout/hierarchy2"/>
    <dgm:cxn modelId="{DECB7445-1EE1-4074-B33E-EC6F8A2CDA77}" type="presOf" srcId="{DD7AA643-2F8D-488C-A7D5-40B719573E6C}" destId="{35655E11-92B7-4832-ADBC-9D4FF8F1E986}" srcOrd="1" destOrd="0" presId="urn:microsoft.com/office/officeart/2005/8/layout/hierarchy2"/>
    <dgm:cxn modelId="{C578D8E6-BB5E-4BAD-8623-05FF1E5C9B08}" type="presOf" srcId="{DC730FB8-3D43-4F22-AAF2-036FBB340FC5}" destId="{4BD8AEC7-DFB7-493E-91B0-F973694E5360}" srcOrd="0" destOrd="0" presId="urn:microsoft.com/office/officeart/2005/8/layout/hierarchy2"/>
    <dgm:cxn modelId="{09FA6AF9-75C3-4520-90BD-3012734A7FA0}" srcId="{E36819C1-A2AF-40F3-AEE6-A8F4EDD77E20}" destId="{A0573846-47BD-4F89-BB77-6DC9CD13A3EA}" srcOrd="0" destOrd="0" parTransId="{EEB26EB0-A25A-4DBB-BB6F-97409706E294}" sibTransId="{E3456721-D4D8-41D5-BDF6-E48C277D7FC7}"/>
    <dgm:cxn modelId="{0260DE5F-F1E4-4610-82D5-005E79E39445}" srcId="{0A30FE75-009B-4EC2-B313-65B8EE8A3BBF}" destId="{FBF04285-E508-4056-9170-095235A1880E}" srcOrd="0" destOrd="0" parTransId="{2A653538-3116-488B-8235-6854A640E2F2}" sibTransId="{26FA098E-A79B-430A-8710-5AE577219910}"/>
    <dgm:cxn modelId="{40B236CE-9829-4E34-A54A-D7B91C7A181A}" type="presOf" srcId="{5D0A5B1A-3192-4F44-8CF3-CD8579E1B32A}" destId="{E12DA485-6EEF-4C54-8661-45C6B0CE564E}" srcOrd="0" destOrd="0" presId="urn:microsoft.com/office/officeart/2005/8/layout/hierarchy2"/>
    <dgm:cxn modelId="{89AF2EF1-CD0D-41F6-A333-F759044CFC57}" type="presOf" srcId="{C6ED43DA-3048-4C7E-A555-7E3BB95605B8}" destId="{1F5E70E7-4BE8-468C-B31F-A1B88B8B7267}" srcOrd="0" destOrd="0" presId="urn:microsoft.com/office/officeart/2005/8/layout/hierarchy2"/>
    <dgm:cxn modelId="{1B266BBD-9738-466F-BCBC-97E60E2AEBDF}" srcId="{F4928271-0CDB-4499-8BDF-DBF86B72AF33}" destId="{3AFD9E55-015A-45BD-8D10-3CCA9915B543}" srcOrd="1" destOrd="0" parTransId="{924BCF9F-A04F-42E5-A246-24D45F838650}" sibTransId="{D2709B4D-3BFB-45EE-B420-50A0446E80D5}"/>
    <dgm:cxn modelId="{83F3BD59-94D1-4B83-B873-944A40745167}" type="presOf" srcId="{AACD1264-0C8E-412B-B5BD-AD0C0C146C71}" destId="{C962531F-36AE-4AB4-8AA2-ED17CC9745F4}" srcOrd="1" destOrd="0" presId="urn:microsoft.com/office/officeart/2005/8/layout/hierarchy2"/>
    <dgm:cxn modelId="{D93F4273-C9F8-49B1-8D40-2EE51F414B14}" type="presOf" srcId="{2A653538-3116-488B-8235-6854A640E2F2}" destId="{17708923-5B54-4BD1-9D51-02091F7AFE7A}" srcOrd="1" destOrd="0" presId="urn:microsoft.com/office/officeart/2005/8/layout/hierarchy2"/>
    <dgm:cxn modelId="{6813EE58-C0C8-4FF7-901B-A5E00A237EB3}" type="presOf" srcId="{E36819C1-A2AF-40F3-AEE6-A8F4EDD77E20}" destId="{816B92F4-8E73-4A6D-821B-AC7D0607670A}" srcOrd="0" destOrd="0" presId="urn:microsoft.com/office/officeart/2005/8/layout/hierarchy2"/>
    <dgm:cxn modelId="{75D2AF57-848C-4AB7-8046-B70CB4EEC7B7}" type="presOf" srcId="{F4928271-0CDB-4499-8BDF-DBF86B72AF33}" destId="{D2BAB030-419D-4768-BEC4-8DFF0B982D39}" srcOrd="0" destOrd="0" presId="urn:microsoft.com/office/officeart/2005/8/layout/hierarchy2"/>
    <dgm:cxn modelId="{C991EB88-6767-48BA-8DF3-159F853A5172}" type="presOf" srcId="{0CFC2E72-F1CB-49D5-9E65-4A2344A691D8}" destId="{81D4D191-D9EA-49CF-9344-D7C39C9136AB}" srcOrd="0" destOrd="0" presId="urn:microsoft.com/office/officeart/2005/8/layout/hierarchy2"/>
    <dgm:cxn modelId="{32306A08-169D-4716-8676-DE720446591A}" type="presOf" srcId="{37428C09-C6B2-4D75-8796-11B6020549B0}" destId="{22FFA38A-24BE-427E-8FB5-0D7F67DA050A}" srcOrd="1" destOrd="0" presId="urn:microsoft.com/office/officeart/2005/8/layout/hierarchy2"/>
    <dgm:cxn modelId="{403E2678-9973-4A17-AED4-319FDCF2778F}" type="presOf" srcId="{EEB26EB0-A25A-4DBB-BB6F-97409706E294}" destId="{651D0620-4E3F-4102-A8BA-E1E92234347D}" srcOrd="1" destOrd="0" presId="urn:microsoft.com/office/officeart/2005/8/layout/hierarchy2"/>
    <dgm:cxn modelId="{FAA2FECE-3C64-4999-B0ED-DE524D317DAD}" type="presOf" srcId="{5795902C-B9AB-4A92-AD19-CFC7308BC139}" destId="{AE4FC3BC-520C-49AD-87B9-5A1E49819C34}" srcOrd="0" destOrd="0" presId="urn:microsoft.com/office/officeart/2005/8/layout/hierarchy2"/>
    <dgm:cxn modelId="{72E3FAF7-DB16-43CA-A9FC-D77C1EA14443}" type="presOf" srcId="{0BEEEDD7-4BA5-4C09-9E34-9F5D3A5B5D23}" destId="{C993138D-0CF0-41CC-B6B5-E60513BE4564}" srcOrd="1" destOrd="0" presId="urn:microsoft.com/office/officeart/2005/8/layout/hierarchy2"/>
    <dgm:cxn modelId="{6666565C-8F37-4D96-8AB4-EBD04992D168}" srcId="{00848A29-67FD-4F55-ADFF-560605F9B9F4}" destId="{225781C7-7436-4F4F-8F02-BB7FDC81A0AD}" srcOrd="1" destOrd="0" parTransId="{8203D82C-14BF-4F7F-887A-0669847C0B81}" sibTransId="{B5B530AB-58BF-45FF-BD4F-3C87EBDDAB11}"/>
    <dgm:cxn modelId="{7DE821D3-4467-4EEB-81DF-781594D7D834}" srcId="{00848A29-67FD-4F55-ADFF-560605F9B9F4}" destId="{EB3D25F0-52E1-4B59-96A9-0BA51E46C0C8}" srcOrd="0" destOrd="0" parTransId="{1A67587E-1ABF-4F3C-88CD-01144A92EFCA}" sibTransId="{3ACAFC3B-FBCB-42E5-9C8F-358E39CB72B5}"/>
    <dgm:cxn modelId="{9455F6C6-B489-4591-931E-65BB6975BF03}" type="presOf" srcId="{12FD2072-8AB2-43F5-8F0F-F82DEA837623}" destId="{6A9512B3-571F-4804-B842-9CCF9C971428}" srcOrd="0" destOrd="0" presId="urn:microsoft.com/office/officeart/2005/8/layout/hierarchy2"/>
    <dgm:cxn modelId="{E7A86722-20A8-4D73-A5A4-2C9827AB87ED}" type="presOf" srcId="{EC6C3FAF-D758-49A9-8A58-12DE27CC9AEE}" destId="{ECD28089-9B61-419B-855A-B2EF1366CEC3}" srcOrd="0" destOrd="0" presId="urn:microsoft.com/office/officeart/2005/8/layout/hierarchy2"/>
    <dgm:cxn modelId="{E006E4CF-7D86-4763-9E0E-66BF1A397060}" type="presOf" srcId="{184931FA-46D7-4F73-8EC2-957CC2F4487A}" destId="{6B7F387B-D0D3-4064-AE39-02E0C1040094}" srcOrd="0" destOrd="0" presId="urn:microsoft.com/office/officeart/2005/8/layout/hierarchy2"/>
    <dgm:cxn modelId="{F764F719-1A62-4782-A94E-908E5FF190AF}" type="presOf" srcId="{ACB7BE1B-73BB-46F0-A17F-AC7B31D18A78}" destId="{6F1B4EA2-6D52-45EE-85C4-4D7647F1E248}" srcOrd="0" destOrd="0" presId="urn:microsoft.com/office/officeart/2005/8/layout/hierarchy2"/>
    <dgm:cxn modelId="{62499A7A-7341-4D19-88B4-ABF5CD96B754}" type="presOf" srcId="{920B91EE-FC71-483A-9E1E-CF11DEBC9FD0}" destId="{D9546839-AB03-4B14-99E9-E8CE3E075711}" srcOrd="0" destOrd="0" presId="urn:microsoft.com/office/officeart/2005/8/layout/hierarchy2"/>
    <dgm:cxn modelId="{8F68393F-E0A1-41B0-9954-AC91987DB347}" type="presOf" srcId="{D74D1356-C7A0-4055-A948-F1F6FF1BCF93}" destId="{CC456D1B-6198-4389-9296-3F0EE928A8C2}" srcOrd="0" destOrd="0" presId="urn:microsoft.com/office/officeart/2005/8/layout/hierarchy2"/>
    <dgm:cxn modelId="{3F5AE6BB-C151-483D-8B4C-0C53E76DAC9A}" type="presOf" srcId="{91C79A94-20F9-43AD-ACC4-D999BDA78624}" destId="{205B2B7C-107F-4DA1-9FE5-5BDE6D7969BF}" srcOrd="0" destOrd="0" presId="urn:microsoft.com/office/officeart/2005/8/layout/hierarchy2"/>
    <dgm:cxn modelId="{69F35334-EF34-4639-A28F-169A2F6EEA80}" type="presOf" srcId="{54377B3D-3FCA-4F07-9859-3E8420253A0C}" destId="{10CE1AD9-F341-4EBB-BEA0-D57E84391826}" srcOrd="0" destOrd="0" presId="urn:microsoft.com/office/officeart/2005/8/layout/hierarchy2"/>
    <dgm:cxn modelId="{58A2BC37-D98C-4B90-B17C-BBE58CEE7A64}" type="presOf" srcId="{0906F69B-D9A2-4C7E-8979-7F0994414810}" destId="{206612C0-4451-414E-91FD-7BEE13330E27}" srcOrd="1" destOrd="0" presId="urn:microsoft.com/office/officeart/2005/8/layout/hierarchy2"/>
    <dgm:cxn modelId="{E87D366F-9475-46A2-8C30-E9E60C81273A}" type="presOf" srcId="{82D2A3BD-927D-42C6-BDB5-58C60858586E}" destId="{5EAF62CD-4298-4A4F-8FAF-39092EBDA3ED}" srcOrd="0" destOrd="0" presId="urn:microsoft.com/office/officeart/2005/8/layout/hierarchy2"/>
    <dgm:cxn modelId="{307F1E62-F841-4737-B251-9555A16DD470}" type="presOf" srcId="{A39F50C6-9DD7-443F-94F6-83ED8F87ECD6}" destId="{873FF9EC-80CC-42F3-A372-E7A4AA4CD1F1}" srcOrd="1" destOrd="0" presId="urn:microsoft.com/office/officeart/2005/8/layout/hierarchy2"/>
    <dgm:cxn modelId="{74576BE6-0EF0-43FA-B785-4D279F576033}" type="presOf" srcId="{0BEEEDD7-4BA5-4C09-9E34-9F5D3A5B5D23}" destId="{7DB2E3E5-01D1-4B2D-9C7A-FFF3D768EB61}" srcOrd="0" destOrd="0" presId="urn:microsoft.com/office/officeart/2005/8/layout/hierarchy2"/>
    <dgm:cxn modelId="{C2023ED7-2300-4BD4-9E57-2524FB0D47D4}" type="presOf" srcId="{A60B7CFD-3613-4051-BC3A-38CB03427DAF}" destId="{3C59E934-DCE7-4B03-B27B-76D4969C3463}" srcOrd="0" destOrd="0" presId="urn:microsoft.com/office/officeart/2005/8/layout/hierarchy2"/>
    <dgm:cxn modelId="{AAE111E0-0D79-49C7-92E7-41FB8DD2E075}" srcId="{ACB7BE1B-73BB-46F0-A17F-AC7B31D18A78}" destId="{DC730FB8-3D43-4F22-AAF2-036FBB340FC5}" srcOrd="1" destOrd="0" parTransId="{FAF1C5BA-1779-4019-9C11-580C57B960F8}" sibTransId="{CFE01E9D-AAA0-42DF-86B3-902584BB0A74}"/>
    <dgm:cxn modelId="{29A703CF-8C65-4907-9949-F9A3027B285B}" srcId="{424CDBC1-3D32-4C1D-A885-2BE53FDBACF0}" destId="{ACB7BE1B-73BB-46F0-A17F-AC7B31D18A78}" srcOrd="0" destOrd="0" parTransId="{184931FA-46D7-4F73-8EC2-957CC2F4487A}" sibTransId="{6B22EA4F-B2CE-41DF-A6C1-CF42C7D0289B}"/>
    <dgm:cxn modelId="{303F1CA4-98BB-4B03-AE2E-CAC0663BF037}" srcId="{D63E25EC-0A57-4E6A-83EB-D0EF3ABE1CB6}" destId="{3ED2AC1D-2C4A-4995-8402-E083F4C216FB}" srcOrd="0" destOrd="0" parTransId="{F0E15145-9EF9-4DD6-A9FF-05F523CEE6FF}" sibTransId="{CD6A6C04-C611-43A3-B818-F2DB171C3AEA}"/>
    <dgm:cxn modelId="{311ADB21-09F1-4DA8-9513-2AEB84618BB6}" srcId="{32E54DCB-A1A2-40CE-89DD-E445BC7DCAB6}" destId="{D74D1356-C7A0-4055-A948-F1F6FF1BCF93}" srcOrd="1" destOrd="0" parTransId="{0906F69B-D9A2-4C7E-8979-7F0994414810}" sibTransId="{4822ABB7-6755-4EC1-A638-FFAE67A46C36}"/>
    <dgm:cxn modelId="{FA8AA455-DC3C-4435-A659-6961EDDA7A8C}" type="presOf" srcId="{00848A29-67FD-4F55-ADFF-560605F9B9F4}" destId="{72C606FD-20AD-4679-A232-91F357CA7E13}" srcOrd="0" destOrd="0" presId="urn:microsoft.com/office/officeart/2005/8/layout/hierarchy2"/>
    <dgm:cxn modelId="{85B58AD7-D5E1-4205-8BAF-E8B1559FD26E}" srcId="{424CDBC1-3D32-4C1D-A885-2BE53FDBACF0}" destId="{4C9ED3FA-6886-4BBB-8088-4BFC4894D9B3}" srcOrd="1" destOrd="0" parTransId="{B73AC3C5-1142-4B79-BE5F-E9B87359EA79}" sibTransId="{8E01779E-6A1F-4815-9BED-0F4C2C65B00D}"/>
    <dgm:cxn modelId="{62563DA9-06D4-4671-BB26-2C22B974BCF1}" srcId="{32C839EB-B9A0-41BD-96D7-38AE06DA2CBC}" destId="{5795902C-B9AB-4A92-AD19-CFC7308BC139}" srcOrd="0" destOrd="0" parTransId="{0BEEEDD7-4BA5-4C09-9E34-9F5D3A5B5D23}" sibTransId="{58B6C786-08DE-4E06-BA13-B04AFD82DA90}"/>
    <dgm:cxn modelId="{77D37D53-2D9F-4AC7-83BC-D837D286825F}" type="presOf" srcId="{FAF1C5BA-1779-4019-9C11-580C57B960F8}" destId="{FEC3B0D0-3ADF-4D7C-8B52-19C66E3BAD1B}" srcOrd="0" destOrd="0" presId="urn:microsoft.com/office/officeart/2005/8/layout/hierarchy2"/>
    <dgm:cxn modelId="{C7063596-A367-47F4-992C-6CCD450042E8}" type="presOf" srcId="{BAE06786-E532-482B-9F86-EA1AB2A5B9C6}" destId="{2564AD81-E5BB-45DC-B662-7194D35C3531}" srcOrd="1" destOrd="0" presId="urn:microsoft.com/office/officeart/2005/8/layout/hierarchy2"/>
    <dgm:cxn modelId="{709695A6-CB12-48B2-8D37-062ED70D5790}" type="presOf" srcId="{DEC4FF2C-9B9A-48F5-8A4E-4B67B5FB7573}" destId="{78D6AE4F-69D4-4F63-99B9-645D41492D65}" srcOrd="1" destOrd="0" presId="urn:microsoft.com/office/officeart/2005/8/layout/hierarchy2"/>
    <dgm:cxn modelId="{09CD8A0A-5E41-48F6-9B0B-79DB37B69A86}" type="presOf" srcId="{8203D82C-14BF-4F7F-887A-0669847C0B81}" destId="{4C11DFB5-9489-4A83-ADE0-EDBCF6775770}" srcOrd="1" destOrd="0" presId="urn:microsoft.com/office/officeart/2005/8/layout/hierarchy2"/>
    <dgm:cxn modelId="{F327E714-7030-4518-B6DC-E59627DA1A60}" type="presOf" srcId="{F0E15145-9EF9-4DD6-A9FF-05F523CEE6FF}" destId="{007CA36E-95B3-42C7-9AAF-24BA3D0C673A}" srcOrd="0" destOrd="0" presId="urn:microsoft.com/office/officeart/2005/8/layout/hierarchy2"/>
    <dgm:cxn modelId="{4064EF78-6237-43CB-9E4E-CC5276F10037}" srcId="{3ED2AC1D-2C4A-4995-8402-E083F4C216FB}" destId="{7EC0435A-3B53-42FF-81BA-97F6CC069865}" srcOrd="1" destOrd="0" parTransId="{0CFC2E72-F1CB-49D5-9E65-4A2344A691D8}" sibTransId="{F5F5229D-5B70-4A56-A0A5-433163DBB152}"/>
    <dgm:cxn modelId="{6F2EB099-B649-434D-8CD9-E87023C8F313}" type="presOf" srcId="{CE72F93D-AEC7-43EC-8962-FF0DBB8D7256}" destId="{90D0BBB8-4B4E-4845-8C7F-312F89389A82}" srcOrd="0" destOrd="0" presId="urn:microsoft.com/office/officeart/2005/8/layout/hierarchy2"/>
    <dgm:cxn modelId="{4F32A5A7-23F8-46A5-98C4-C7152E429F3B}" type="presOf" srcId="{225781C7-7436-4F4F-8F02-BB7FDC81A0AD}" destId="{2C69FE45-8609-4B6F-BAAD-67EA18975CC7}" srcOrd="0" destOrd="0" presId="urn:microsoft.com/office/officeart/2005/8/layout/hierarchy2"/>
    <dgm:cxn modelId="{13390FFB-F295-466D-8AD5-8BDB8E382F1C}" type="presOf" srcId="{B73AC3C5-1142-4B79-BE5F-E9B87359EA79}" destId="{E2DBF78C-6AE6-444B-97DB-2126B70C5F4F}" srcOrd="1" destOrd="0" presId="urn:microsoft.com/office/officeart/2005/8/layout/hierarchy2"/>
    <dgm:cxn modelId="{3709BC79-6F81-40B3-83E8-5FF7A1FEF1EC}" type="presOf" srcId="{37428C09-C6B2-4D75-8796-11B6020549B0}" destId="{B8C075FF-4B49-4EA1-BC06-DDC25AAB2A7F}" srcOrd="0" destOrd="0" presId="urn:microsoft.com/office/officeart/2005/8/layout/hierarchy2"/>
    <dgm:cxn modelId="{3DAA7D73-A1F6-4850-A837-052EA24C351D}" type="presOf" srcId="{4C5A9BFD-0AFB-421F-A8DC-530E6892089F}" destId="{976227D0-1A61-457C-BA60-2B25D4572DBD}" srcOrd="0" destOrd="0" presId="urn:microsoft.com/office/officeart/2005/8/layout/hierarchy2"/>
    <dgm:cxn modelId="{39E67356-D166-4291-9CCD-A1BC4C1A92D2}" srcId="{FBF04285-E508-4056-9170-095235A1880E}" destId="{82D2A3BD-927D-42C6-BDB5-58C60858586E}" srcOrd="1" destOrd="0" parTransId="{4C5A9BFD-0AFB-421F-A8DC-530E6892089F}" sibTransId="{FF0A17FD-4A42-4EB6-88B5-A0060068DC58}"/>
    <dgm:cxn modelId="{DA4E0FF1-E070-4418-A8CE-0ED95F874861}" type="presOf" srcId="{F2759082-73BA-4E55-BE68-E44F15D12412}" destId="{6BCE008A-AC5B-4C36-A4F3-703DEB9E1E84}" srcOrd="0" destOrd="0" presId="urn:microsoft.com/office/officeart/2005/8/layout/hierarchy2"/>
    <dgm:cxn modelId="{B6962304-4AB1-4C86-B425-E260208059F7}" type="presOf" srcId="{C6ED43DA-3048-4C7E-A555-7E3BB95605B8}" destId="{110E7176-8624-4535-A525-C7C50B1E1E55}" srcOrd="1" destOrd="0" presId="urn:microsoft.com/office/officeart/2005/8/layout/hierarchy2"/>
    <dgm:cxn modelId="{6A8628A5-9C4F-450B-B33B-D701A813228B}" type="presOf" srcId="{EEB26EB0-A25A-4DBB-BB6F-97409706E294}" destId="{5DCD734F-D728-471C-9B7B-5996D1936A32}" srcOrd="0" destOrd="0" presId="urn:microsoft.com/office/officeart/2005/8/layout/hierarchy2"/>
    <dgm:cxn modelId="{AA94F658-7D0F-4D5C-93FD-57E36CCF89AF}" srcId="{32E54DCB-A1A2-40CE-89DD-E445BC7DCAB6}" destId="{F176B235-9181-495B-A6B9-C12CA6CDEACB}" srcOrd="0" destOrd="0" parTransId="{23FE6E1C-4F67-4666-9CBD-148A9037C83C}" sibTransId="{01F66334-9CE0-4BDA-B1C1-D61068C59533}"/>
    <dgm:cxn modelId="{9C5BA77D-DE76-410F-9F7C-CA54F9532D76}" type="presOf" srcId="{0A30FE75-009B-4EC2-B313-65B8EE8A3BBF}" destId="{12A77BB0-33CE-4BA5-A28C-88DA9D5478B8}" srcOrd="0" destOrd="0" presId="urn:microsoft.com/office/officeart/2005/8/layout/hierarchy2"/>
    <dgm:cxn modelId="{238FB49F-FA25-4423-9287-6BCD85F43571}" srcId="{4C9ED3FA-6886-4BBB-8088-4BFC4894D9B3}" destId="{F2759082-73BA-4E55-BE68-E44F15D12412}" srcOrd="0" destOrd="0" parTransId="{37428C09-C6B2-4D75-8796-11B6020549B0}" sibTransId="{8E09C80D-A6B1-4ACA-AE4B-3CC557EF3430}"/>
    <dgm:cxn modelId="{36A24763-EF60-4971-B10A-3701DD210BBE}" type="presOf" srcId="{0697E12B-7F2F-43C7-80DA-424BEB1CE74E}" destId="{1C106AB5-2500-48CD-A6A0-43797F017FC2}" srcOrd="1" destOrd="0" presId="urn:microsoft.com/office/officeart/2005/8/layout/hierarchy2"/>
    <dgm:cxn modelId="{780B6FB7-CCD4-4132-B5D5-1E4AE8C5B9B6}" type="presOf" srcId="{2A653538-3116-488B-8235-6854A640E2F2}" destId="{C9CB93AD-FC5B-4BBE-941B-CCE7AC1925EA}" srcOrd="0" destOrd="0" presId="urn:microsoft.com/office/officeart/2005/8/layout/hierarchy2"/>
    <dgm:cxn modelId="{D587CEE9-2B2E-4BDD-A11B-CB3BD8FE0E72}" type="presOf" srcId="{B73AC3C5-1142-4B79-BE5F-E9B87359EA79}" destId="{0F009F3D-49FF-458C-94B3-62A9FF788477}" srcOrd="0" destOrd="0" presId="urn:microsoft.com/office/officeart/2005/8/layout/hierarchy2"/>
    <dgm:cxn modelId="{DD28482F-8E8E-4CB6-8095-3EF8856B5846}" type="presOf" srcId="{EB3D25F0-52E1-4B59-96A9-0BA51E46C0C8}" destId="{D91C01FF-5C73-4B8C-B5FB-524A026591F8}" srcOrd="0" destOrd="0" presId="urn:microsoft.com/office/officeart/2005/8/layout/hierarchy2"/>
    <dgm:cxn modelId="{4296AA5A-08DF-4A9D-AEF5-9BDF8A3C45C2}" type="presOf" srcId="{8203D82C-14BF-4F7F-887A-0669847C0B81}" destId="{6D8B46B3-60D1-426D-AD37-209AAB497AB2}" srcOrd="0" destOrd="0" presId="urn:microsoft.com/office/officeart/2005/8/layout/hierarchy2"/>
    <dgm:cxn modelId="{0258CE14-4E84-4503-BD40-8E236A8F8D06}" srcId="{3ED2AC1D-2C4A-4995-8402-E083F4C216FB}" destId="{D8074312-A627-458F-8BB3-56164C68F64A}" srcOrd="0" destOrd="0" parTransId="{BAE06786-E532-482B-9F86-EA1AB2A5B9C6}" sibTransId="{E92DF553-EF95-4917-BB35-9EEEBA742FC6}"/>
    <dgm:cxn modelId="{8796A625-C0AE-49FA-838D-9326CB48A71B}" type="presOf" srcId="{11C20A88-08BB-4550-8A39-2A62459F454D}" destId="{80619760-454D-470B-82BE-BBBA0132F393}" srcOrd="1" destOrd="0" presId="urn:microsoft.com/office/officeart/2005/8/layout/hierarchy2"/>
    <dgm:cxn modelId="{BBBB8E71-4661-47A3-8FF7-114F3D40F711}" type="presOf" srcId="{184931FA-46D7-4F73-8EC2-957CC2F4487A}" destId="{E68F0239-6208-416B-9D9E-D5A0FADD5E79}" srcOrd="1" destOrd="0" presId="urn:microsoft.com/office/officeart/2005/8/layout/hierarchy2"/>
    <dgm:cxn modelId="{AE009EF3-EDAD-4F0C-B608-3CFB09AD94FB}" type="presOf" srcId="{1A67587E-1ABF-4F3C-88CD-01144A92EFCA}" destId="{A493F257-A753-464C-BEFF-8F9CC71DA98B}" srcOrd="0" destOrd="0" presId="urn:microsoft.com/office/officeart/2005/8/layout/hierarchy2"/>
    <dgm:cxn modelId="{6C2CDD42-339B-4BF4-BB04-DDA53CC21AA3}" type="presOf" srcId="{55C1DE6F-3324-4240-940A-CB1322F13674}" destId="{599CC5DE-19D9-447C-AABA-8E9E9DBC4AC4}" srcOrd="0" destOrd="0" presId="urn:microsoft.com/office/officeart/2005/8/layout/hierarchy2"/>
    <dgm:cxn modelId="{C7EBA2FC-AEBD-408E-BFA5-443DF6B0B67D}" srcId="{D74D1356-C7A0-4055-A948-F1F6FF1BCF93}" destId="{0A30FE75-009B-4EC2-B313-65B8EE8A3BBF}" srcOrd="0" destOrd="0" parTransId="{55C1DE6F-3324-4240-940A-CB1322F13674}" sibTransId="{05752855-CA01-4629-9250-4E6D1E0F61F5}"/>
    <dgm:cxn modelId="{3F361195-5AA9-4180-9700-A3289B12E5BF}" type="presOf" srcId="{BAE06786-E532-482B-9F86-EA1AB2A5B9C6}" destId="{9C846372-5E20-4198-A9C7-D10A98544DA0}" srcOrd="0" destOrd="0" presId="urn:microsoft.com/office/officeart/2005/8/layout/hierarchy2"/>
    <dgm:cxn modelId="{56C4C5E1-D01A-417D-A4C5-5FECB1CDB151}" type="presOf" srcId="{1A67587E-1ABF-4F3C-88CD-01144A92EFCA}" destId="{A658E225-1FFF-4F9A-AAB2-D47D02688DAF}" srcOrd="1" destOrd="0" presId="urn:microsoft.com/office/officeart/2005/8/layout/hierarchy2"/>
    <dgm:cxn modelId="{87081C12-BDAD-4A56-92A0-F79771B9EA30}" type="presOf" srcId="{960AC062-46BA-4F1C-BE50-6D13C4A5C2EE}" destId="{61A22FBF-0BA1-47A8-96E1-1DF7243D258F}" srcOrd="0" destOrd="0" presId="urn:microsoft.com/office/officeart/2005/8/layout/hierarchy2"/>
    <dgm:cxn modelId="{48E1E06D-C1AA-4538-A999-9FFDC64EA190}" type="presOf" srcId="{3ED2AC1D-2C4A-4995-8402-E083F4C216FB}" destId="{56386B22-BE05-4B1D-9D48-E85D78E3ED96}" srcOrd="0" destOrd="0" presId="urn:microsoft.com/office/officeart/2005/8/layout/hierarchy2"/>
    <dgm:cxn modelId="{F5007190-8055-4F57-8CDA-9D02C280EAFC}" type="presOf" srcId="{B5AA18EF-4689-4547-882A-30743B7C68F5}" destId="{A125F7EA-10D4-4642-9877-5BFB83B6427D}" srcOrd="0" destOrd="0" presId="urn:microsoft.com/office/officeart/2005/8/layout/hierarchy2"/>
    <dgm:cxn modelId="{A9BC8995-D5D1-4408-BCEF-B9F340D4FEE0}" type="presOf" srcId="{FAF1C5BA-1779-4019-9C11-580C57B960F8}" destId="{5B25463C-3E64-4CB4-86FA-4B9537B9D3BD}" srcOrd="1" destOrd="0" presId="urn:microsoft.com/office/officeart/2005/8/layout/hierarchy2"/>
    <dgm:cxn modelId="{13F5511D-5503-44F8-B3C1-C5FC88F35D85}" type="presOf" srcId="{924BCF9F-A04F-42E5-A246-24D45F838650}" destId="{FD71E649-DA01-4201-AC37-779F16932B28}" srcOrd="1" destOrd="0" presId="urn:microsoft.com/office/officeart/2005/8/layout/hierarchy2"/>
    <dgm:cxn modelId="{40869AC2-711E-4188-AE7E-E613FDFCF29A}" type="presOf" srcId="{DD7AA643-2F8D-488C-A7D5-40B719573E6C}" destId="{A5358544-9095-4C2D-B901-FCE2DEF4F1C7}" srcOrd="0" destOrd="0" presId="urn:microsoft.com/office/officeart/2005/8/layout/hierarchy2"/>
    <dgm:cxn modelId="{A0B1C13C-C472-425F-BD14-2A18CA36BC60}" type="presOf" srcId="{0CFC2E72-F1CB-49D5-9E65-4A2344A691D8}" destId="{F4C199F4-F3D4-406A-BDE9-AA6B5B0D4B92}" srcOrd="1" destOrd="0" presId="urn:microsoft.com/office/officeart/2005/8/layout/hierarchy2"/>
    <dgm:cxn modelId="{AB08E423-FCDB-48C3-A3B2-5ABC05DED2A5}" type="presOf" srcId="{91C79A94-20F9-43AD-ACC4-D999BDA78624}" destId="{D7FB508B-DF58-4BBC-B3A6-EE6CFB28E9ED}" srcOrd="1" destOrd="0" presId="urn:microsoft.com/office/officeart/2005/8/layout/hierarchy2"/>
    <dgm:cxn modelId="{1D148271-8450-4ED4-9BE7-4E843045AE22}" srcId="{C70E5D39-E688-4C2B-BC23-0CF8E35616F2}" destId="{32C839EB-B9A0-41BD-96D7-38AE06DA2CBC}" srcOrd="1" destOrd="0" parTransId="{B5AA18EF-4689-4547-882A-30743B7C68F5}" sibTransId="{1E03550E-08E8-4D41-BD56-5B32F6EA7F37}"/>
    <dgm:cxn modelId="{4515824A-E09E-422F-9EA5-ABDA62FC071B}" type="presOf" srcId="{55C1DE6F-3324-4240-940A-CB1322F13674}" destId="{28F2A4B9-0BFC-457A-B5AD-C9B70599E100}" srcOrd="1" destOrd="0" presId="urn:microsoft.com/office/officeart/2005/8/layout/hierarchy2"/>
    <dgm:cxn modelId="{F5A1B8B5-FE88-412E-ACE8-37DAB3277173}" type="presOf" srcId="{32E54DCB-A1A2-40CE-89DD-E445BC7DCAB6}" destId="{CBE6D672-7A77-4641-BC89-0B4155D06DEC}" srcOrd="0" destOrd="0" presId="urn:microsoft.com/office/officeart/2005/8/layout/hierarchy2"/>
    <dgm:cxn modelId="{BB9F79B7-1957-400F-A637-8C0890D996BF}" type="presOf" srcId="{0906F69B-D9A2-4C7E-8979-7F0994414810}" destId="{694B88B6-94E4-49E4-B92B-A333FEA7BF2B}" srcOrd="0" destOrd="0" presId="urn:microsoft.com/office/officeart/2005/8/layout/hierarchy2"/>
    <dgm:cxn modelId="{BB1BD47F-35BB-4314-BA05-737EA1BEF5A8}" type="presOf" srcId="{D8074312-A627-458F-8BB3-56164C68F64A}" destId="{F1060A84-A371-47C1-BCC9-91F56CDBABC6}" srcOrd="0" destOrd="0" presId="urn:microsoft.com/office/officeart/2005/8/layout/hierarchy2"/>
    <dgm:cxn modelId="{3847BB78-E146-4B4E-9670-39F628B04F81}" type="presOf" srcId="{920B91EE-FC71-483A-9E1E-CF11DEBC9FD0}" destId="{CE407136-3161-4A9B-BCC1-37B619C071D2}" srcOrd="1" destOrd="0" presId="urn:microsoft.com/office/officeart/2005/8/layout/hierarchy2"/>
    <dgm:cxn modelId="{D0C3D151-C361-4417-B139-5D339FA89DFC}" type="presOf" srcId="{F176B235-9181-495B-A6B9-C12CA6CDEACB}" destId="{EA12EFAA-884F-442A-9D7F-ACD4B449E3BB}" srcOrd="0" destOrd="0" presId="urn:microsoft.com/office/officeart/2005/8/layout/hierarchy2"/>
    <dgm:cxn modelId="{919F652A-8713-42D6-A4C6-872A32D0DE6A}" type="presOf" srcId="{23FE6E1C-4F67-4666-9CBD-148A9037C83C}" destId="{9007CB10-9B54-451F-843A-09490547FF74}" srcOrd="0" destOrd="0" presId="urn:microsoft.com/office/officeart/2005/8/layout/hierarchy2"/>
    <dgm:cxn modelId="{3D4CB37A-89AE-441E-8F65-BEF355FFD473}" type="presOf" srcId="{A45F0607-256B-4743-AFB0-B0C8CC33C0A7}" destId="{51E4AD34-9B78-4764-9DF3-DBEFFC9C6301}" srcOrd="0" destOrd="0" presId="urn:microsoft.com/office/officeart/2005/8/layout/hierarchy2"/>
    <dgm:cxn modelId="{3E58222C-F06A-4FC7-B684-28780CA730DB}" type="presOf" srcId="{924BCF9F-A04F-42E5-A246-24D45F838650}" destId="{D6A394F8-6C51-4A66-B690-E802707BE0B9}" srcOrd="0" destOrd="0" presId="urn:microsoft.com/office/officeart/2005/8/layout/hierarchy2"/>
    <dgm:cxn modelId="{D54AA6F5-F2B2-4580-B2C9-1AF906E57C7C}" type="presParOf" srcId="{ECD28089-9B61-419B-855A-B2EF1366CEC3}" destId="{989DD1BF-AFD2-4EB7-85D5-024CE190A0F9}" srcOrd="0" destOrd="0" presId="urn:microsoft.com/office/officeart/2005/8/layout/hierarchy2"/>
    <dgm:cxn modelId="{E069AAB5-901D-4505-9C84-6F26848B8663}" type="presParOf" srcId="{989DD1BF-AFD2-4EB7-85D5-024CE190A0F9}" destId="{CBE6D672-7A77-4641-BC89-0B4155D06DEC}" srcOrd="0" destOrd="0" presId="urn:microsoft.com/office/officeart/2005/8/layout/hierarchy2"/>
    <dgm:cxn modelId="{308A237C-A155-42FE-AADC-968ACB3E34A2}" type="presParOf" srcId="{989DD1BF-AFD2-4EB7-85D5-024CE190A0F9}" destId="{46E8989D-E463-42BF-AFD1-4DB26D874A54}" srcOrd="1" destOrd="0" presId="urn:microsoft.com/office/officeart/2005/8/layout/hierarchy2"/>
    <dgm:cxn modelId="{178274FB-0EBC-46B2-B2FD-D4F0607ECDB8}" type="presParOf" srcId="{46E8989D-E463-42BF-AFD1-4DB26D874A54}" destId="{9007CB10-9B54-451F-843A-09490547FF74}" srcOrd="0" destOrd="0" presId="urn:microsoft.com/office/officeart/2005/8/layout/hierarchy2"/>
    <dgm:cxn modelId="{F0F7D9C6-67E6-4F6F-B908-75DCBDDBD332}" type="presParOf" srcId="{9007CB10-9B54-451F-843A-09490547FF74}" destId="{4D7982AA-CC33-4F08-85E4-C10B28010C1F}" srcOrd="0" destOrd="0" presId="urn:microsoft.com/office/officeart/2005/8/layout/hierarchy2"/>
    <dgm:cxn modelId="{67E76A9F-1F19-4849-80B0-CEA69B0B6DD0}" type="presParOf" srcId="{46E8989D-E463-42BF-AFD1-4DB26D874A54}" destId="{02DA5C9B-894F-442B-B1EB-9BC6DD21890E}" srcOrd="1" destOrd="0" presId="urn:microsoft.com/office/officeart/2005/8/layout/hierarchy2"/>
    <dgm:cxn modelId="{90ACBAED-CCF9-4280-B271-E7395AF9061B}" type="presParOf" srcId="{02DA5C9B-894F-442B-B1EB-9BC6DD21890E}" destId="{EA12EFAA-884F-442A-9D7F-ACD4B449E3BB}" srcOrd="0" destOrd="0" presId="urn:microsoft.com/office/officeart/2005/8/layout/hierarchy2"/>
    <dgm:cxn modelId="{A2254624-F4F0-44F8-B6F2-0E06C6EDE5F8}" type="presParOf" srcId="{02DA5C9B-894F-442B-B1EB-9BC6DD21890E}" destId="{88CB37F7-B88C-4112-AD70-272417D8D1B4}" srcOrd="1" destOrd="0" presId="urn:microsoft.com/office/officeart/2005/8/layout/hierarchy2"/>
    <dgm:cxn modelId="{9BDA6DE3-F9D2-46D0-A4B5-96FD704A34ED}" type="presParOf" srcId="{88CB37F7-B88C-4112-AD70-272417D8D1B4}" destId="{3C59E934-DCE7-4B03-B27B-76D4969C3463}" srcOrd="0" destOrd="0" presId="urn:microsoft.com/office/officeart/2005/8/layout/hierarchy2"/>
    <dgm:cxn modelId="{239EC5AE-D162-435B-BF80-C4A86472D61A}" type="presParOf" srcId="{3C59E934-DCE7-4B03-B27B-76D4969C3463}" destId="{0162FBBA-92BD-46DA-A791-76C94ECDB9CC}" srcOrd="0" destOrd="0" presId="urn:microsoft.com/office/officeart/2005/8/layout/hierarchy2"/>
    <dgm:cxn modelId="{EED0D103-E246-4632-87B9-6A9D3C3C8855}" type="presParOf" srcId="{88CB37F7-B88C-4112-AD70-272417D8D1B4}" destId="{A54B9894-8F10-4768-BA21-2E2C040EDFE1}" srcOrd="1" destOrd="0" presId="urn:microsoft.com/office/officeart/2005/8/layout/hierarchy2"/>
    <dgm:cxn modelId="{6ED92015-AD9A-448B-B7B0-C64162EE274A}" type="presParOf" srcId="{A54B9894-8F10-4768-BA21-2E2C040EDFE1}" destId="{0C4A7B6E-AB54-430D-AD98-5B61AF33CBF1}" srcOrd="0" destOrd="0" presId="urn:microsoft.com/office/officeart/2005/8/layout/hierarchy2"/>
    <dgm:cxn modelId="{F8867375-16EE-4376-8616-4079C01B6308}" type="presParOf" srcId="{A54B9894-8F10-4768-BA21-2E2C040EDFE1}" destId="{E105B92B-805E-4E1A-82BD-40D8D0C4EF60}" srcOrd="1" destOrd="0" presId="urn:microsoft.com/office/officeart/2005/8/layout/hierarchy2"/>
    <dgm:cxn modelId="{A614CFAE-16A5-41A5-9E37-195EF6139629}" type="presParOf" srcId="{E105B92B-805E-4E1A-82BD-40D8D0C4EF60}" destId="{6B7F387B-D0D3-4064-AE39-02E0C1040094}" srcOrd="0" destOrd="0" presId="urn:microsoft.com/office/officeart/2005/8/layout/hierarchy2"/>
    <dgm:cxn modelId="{E0557DFA-4346-41E6-B37F-B0A6D92A1ED5}" type="presParOf" srcId="{6B7F387B-D0D3-4064-AE39-02E0C1040094}" destId="{E68F0239-6208-416B-9D9E-D5A0FADD5E79}" srcOrd="0" destOrd="0" presId="urn:microsoft.com/office/officeart/2005/8/layout/hierarchy2"/>
    <dgm:cxn modelId="{9B4965E4-4397-446B-8F68-65F976A673B4}" type="presParOf" srcId="{E105B92B-805E-4E1A-82BD-40D8D0C4EF60}" destId="{D18F5782-F2A1-4CCD-BD09-4F246B8069CB}" srcOrd="1" destOrd="0" presId="urn:microsoft.com/office/officeart/2005/8/layout/hierarchy2"/>
    <dgm:cxn modelId="{C21FDB13-305C-46BE-88A9-427D6FE1AFBE}" type="presParOf" srcId="{D18F5782-F2A1-4CCD-BD09-4F246B8069CB}" destId="{6F1B4EA2-6D52-45EE-85C4-4D7647F1E248}" srcOrd="0" destOrd="0" presId="urn:microsoft.com/office/officeart/2005/8/layout/hierarchy2"/>
    <dgm:cxn modelId="{57EE7DB4-1680-4B8E-A7A1-5FC3149F08A6}" type="presParOf" srcId="{D18F5782-F2A1-4CCD-BD09-4F246B8069CB}" destId="{93F42AA4-4F45-453B-9208-90724B20BB90}" srcOrd="1" destOrd="0" presId="urn:microsoft.com/office/officeart/2005/8/layout/hierarchy2"/>
    <dgm:cxn modelId="{8EAB5139-B926-4651-A17A-AC8A10194509}" type="presParOf" srcId="{93F42AA4-4F45-453B-9208-90724B20BB90}" destId="{205B2B7C-107F-4DA1-9FE5-5BDE6D7969BF}" srcOrd="0" destOrd="0" presId="urn:microsoft.com/office/officeart/2005/8/layout/hierarchy2"/>
    <dgm:cxn modelId="{900F7490-53BF-4400-9A5E-76419516AB5D}" type="presParOf" srcId="{205B2B7C-107F-4DA1-9FE5-5BDE6D7969BF}" destId="{D7FB508B-DF58-4BBC-B3A6-EE6CFB28E9ED}" srcOrd="0" destOrd="0" presId="urn:microsoft.com/office/officeart/2005/8/layout/hierarchy2"/>
    <dgm:cxn modelId="{EE218225-A2E5-4A90-AA56-1A4694C8307E}" type="presParOf" srcId="{93F42AA4-4F45-453B-9208-90724B20BB90}" destId="{8B858065-6685-40D7-88E0-14ED6B2EA0F4}" srcOrd="1" destOrd="0" presId="urn:microsoft.com/office/officeart/2005/8/layout/hierarchy2"/>
    <dgm:cxn modelId="{4D814D59-F4D3-455F-BA90-76EEB3B4C115}" type="presParOf" srcId="{8B858065-6685-40D7-88E0-14ED6B2EA0F4}" destId="{51E4AD34-9B78-4764-9DF3-DBEFFC9C6301}" srcOrd="0" destOrd="0" presId="urn:microsoft.com/office/officeart/2005/8/layout/hierarchy2"/>
    <dgm:cxn modelId="{6DF979CE-B87A-4289-889E-0275F0A0ABAC}" type="presParOf" srcId="{8B858065-6685-40D7-88E0-14ED6B2EA0F4}" destId="{FC334193-F595-4C2E-8A1C-E68D3EF14C02}" srcOrd="1" destOrd="0" presId="urn:microsoft.com/office/officeart/2005/8/layout/hierarchy2"/>
    <dgm:cxn modelId="{FC0A7294-8BAF-4566-8883-6C005DE5D451}" type="presParOf" srcId="{93F42AA4-4F45-453B-9208-90724B20BB90}" destId="{FEC3B0D0-3ADF-4D7C-8B52-19C66E3BAD1B}" srcOrd="2" destOrd="0" presId="urn:microsoft.com/office/officeart/2005/8/layout/hierarchy2"/>
    <dgm:cxn modelId="{24B46A32-710E-4369-B10C-C749C2380B29}" type="presParOf" srcId="{FEC3B0D0-3ADF-4D7C-8B52-19C66E3BAD1B}" destId="{5B25463C-3E64-4CB4-86FA-4B9537B9D3BD}" srcOrd="0" destOrd="0" presId="urn:microsoft.com/office/officeart/2005/8/layout/hierarchy2"/>
    <dgm:cxn modelId="{510BDFEC-E0C5-4349-8937-1C63E56B3F2E}" type="presParOf" srcId="{93F42AA4-4F45-453B-9208-90724B20BB90}" destId="{F18FBC01-03E9-45CB-8001-A7FC601E7829}" srcOrd="3" destOrd="0" presId="urn:microsoft.com/office/officeart/2005/8/layout/hierarchy2"/>
    <dgm:cxn modelId="{57FF85AE-328D-4676-ADD4-BCF46C6955E8}" type="presParOf" srcId="{F18FBC01-03E9-45CB-8001-A7FC601E7829}" destId="{4BD8AEC7-DFB7-493E-91B0-F973694E5360}" srcOrd="0" destOrd="0" presId="urn:microsoft.com/office/officeart/2005/8/layout/hierarchy2"/>
    <dgm:cxn modelId="{DD4EC4BF-AFCF-41FA-A918-79956F8D16C7}" type="presParOf" srcId="{F18FBC01-03E9-45CB-8001-A7FC601E7829}" destId="{43AAEA73-8A33-440D-8B92-6FF06DC08302}" srcOrd="1" destOrd="0" presId="urn:microsoft.com/office/officeart/2005/8/layout/hierarchy2"/>
    <dgm:cxn modelId="{16D97D3F-5EE9-408F-8ADE-8D57057C15E4}" type="presParOf" srcId="{E105B92B-805E-4E1A-82BD-40D8D0C4EF60}" destId="{0F009F3D-49FF-458C-94B3-62A9FF788477}" srcOrd="2" destOrd="0" presId="urn:microsoft.com/office/officeart/2005/8/layout/hierarchy2"/>
    <dgm:cxn modelId="{B3224692-66C0-4D92-8A9E-D3463F6B821E}" type="presParOf" srcId="{0F009F3D-49FF-458C-94B3-62A9FF788477}" destId="{E2DBF78C-6AE6-444B-97DB-2126B70C5F4F}" srcOrd="0" destOrd="0" presId="urn:microsoft.com/office/officeart/2005/8/layout/hierarchy2"/>
    <dgm:cxn modelId="{84A61520-CCB8-46E3-81CA-6BD54DC64F0B}" type="presParOf" srcId="{E105B92B-805E-4E1A-82BD-40D8D0C4EF60}" destId="{4FFE7449-7259-4B6E-A3A9-BD991FDD9CB4}" srcOrd="3" destOrd="0" presId="urn:microsoft.com/office/officeart/2005/8/layout/hierarchy2"/>
    <dgm:cxn modelId="{8D1FE9AB-A22D-49EB-8765-71703A4CC7DB}" type="presParOf" srcId="{4FFE7449-7259-4B6E-A3A9-BD991FDD9CB4}" destId="{C068E259-2043-49EE-8640-72B1344DC849}" srcOrd="0" destOrd="0" presId="urn:microsoft.com/office/officeart/2005/8/layout/hierarchy2"/>
    <dgm:cxn modelId="{9CB1DA11-7F14-4677-97C3-070EAEBDA9AB}" type="presParOf" srcId="{4FFE7449-7259-4B6E-A3A9-BD991FDD9CB4}" destId="{76641D9F-B042-410A-B43E-63414EC70622}" srcOrd="1" destOrd="0" presId="urn:microsoft.com/office/officeart/2005/8/layout/hierarchy2"/>
    <dgm:cxn modelId="{70DC02E9-ED52-4FE4-BEB9-10915B8AA4BF}" type="presParOf" srcId="{76641D9F-B042-410A-B43E-63414EC70622}" destId="{B8C075FF-4B49-4EA1-BC06-DDC25AAB2A7F}" srcOrd="0" destOrd="0" presId="urn:microsoft.com/office/officeart/2005/8/layout/hierarchy2"/>
    <dgm:cxn modelId="{59E4678F-8F8E-4F5A-BA62-A7CE822186BA}" type="presParOf" srcId="{B8C075FF-4B49-4EA1-BC06-DDC25AAB2A7F}" destId="{22FFA38A-24BE-427E-8FB5-0D7F67DA050A}" srcOrd="0" destOrd="0" presId="urn:microsoft.com/office/officeart/2005/8/layout/hierarchy2"/>
    <dgm:cxn modelId="{30E5F191-E528-4061-8346-2227A17951F1}" type="presParOf" srcId="{76641D9F-B042-410A-B43E-63414EC70622}" destId="{006A2305-6873-409B-9D38-33CAFA13D0D0}" srcOrd="1" destOrd="0" presId="urn:microsoft.com/office/officeart/2005/8/layout/hierarchy2"/>
    <dgm:cxn modelId="{89C5703A-A396-4CD6-A6D3-01CD4B5FF48B}" type="presParOf" srcId="{006A2305-6873-409B-9D38-33CAFA13D0D0}" destId="{6BCE008A-AC5B-4C36-A4F3-703DEB9E1E84}" srcOrd="0" destOrd="0" presId="urn:microsoft.com/office/officeart/2005/8/layout/hierarchy2"/>
    <dgm:cxn modelId="{33FC1407-682C-4EB5-A640-68F436F734F1}" type="presParOf" srcId="{006A2305-6873-409B-9D38-33CAFA13D0D0}" destId="{2C0FD7CC-AD9A-42F3-A4E7-CDFD1BA026DA}" srcOrd="1" destOrd="0" presId="urn:microsoft.com/office/officeart/2005/8/layout/hierarchy2"/>
    <dgm:cxn modelId="{B2FBE09A-510F-4EF1-B14C-B595EE81EE48}" type="presParOf" srcId="{76641D9F-B042-410A-B43E-63414EC70622}" destId="{7E3FB1B1-53DB-409D-81EC-36ED1CE4959A}" srcOrd="2" destOrd="0" presId="urn:microsoft.com/office/officeart/2005/8/layout/hierarchy2"/>
    <dgm:cxn modelId="{F01EA6B7-EFF2-4BEB-88FE-8DE6646CDCAF}" type="presParOf" srcId="{7E3FB1B1-53DB-409D-81EC-36ED1CE4959A}" destId="{80619760-454D-470B-82BE-BBBA0132F393}" srcOrd="0" destOrd="0" presId="urn:microsoft.com/office/officeart/2005/8/layout/hierarchy2"/>
    <dgm:cxn modelId="{6C28F505-E1EB-4292-BA27-57A1F793D863}" type="presParOf" srcId="{76641D9F-B042-410A-B43E-63414EC70622}" destId="{E9CF6750-2981-4558-8902-8DC016525688}" srcOrd="3" destOrd="0" presId="urn:microsoft.com/office/officeart/2005/8/layout/hierarchy2"/>
    <dgm:cxn modelId="{1C650E11-109F-4ACD-9E61-6F1C373FA3ED}" type="presParOf" srcId="{E9CF6750-2981-4558-8902-8DC016525688}" destId="{E12DA485-6EEF-4C54-8661-45C6B0CE564E}" srcOrd="0" destOrd="0" presId="urn:microsoft.com/office/officeart/2005/8/layout/hierarchy2"/>
    <dgm:cxn modelId="{F3B4E174-DB04-44BF-81F7-4C76CE8FC026}" type="presParOf" srcId="{E9CF6750-2981-4558-8902-8DC016525688}" destId="{53DF9B0C-E70D-4D7C-A5AC-FF5665A3F207}" srcOrd="1" destOrd="0" presId="urn:microsoft.com/office/officeart/2005/8/layout/hierarchy2"/>
    <dgm:cxn modelId="{828B58B5-FC48-434E-9C4E-819854DA8D3E}" type="presParOf" srcId="{88CB37F7-B88C-4112-AD70-272417D8D1B4}" destId="{2C16D570-84BE-4931-BD5D-39407C404866}" srcOrd="2" destOrd="0" presId="urn:microsoft.com/office/officeart/2005/8/layout/hierarchy2"/>
    <dgm:cxn modelId="{FF0740EC-9E14-49B5-9E69-DDDAB5B8374F}" type="presParOf" srcId="{2C16D570-84BE-4931-BD5D-39407C404866}" destId="{1C106AB5-2500-48CD-A6A0-43797F017FC2}" srcOrd="0" destOrd="0" presId="urn:microsoft.com/office/officeart/2005/8/layout/hierarchy2"/>
    <dgm:cxn modelId="{ABACB304-3A8F-480B-8F94-80B2EFF70223}" type="presParOf" srcId="{88CB37F7-B88C-4112-AD70-272417D8D1B4}" destId="{E219AAFE-9EB4-408A-8CCE-AAFECA1B5D4C}" srcOrd="3" destOrd="0" presId="urn:microsoft.com/office/officeart/2005/8/layout/hierarchy2"/>
    <dgm:cxn modelId="{54D06E2D-06DA-40A8-A5BA-1AD2A71AB186}" type="presParOf" srcId="{E219AAFE-9EB4-408A-8CCE-AAFECA1B5D4C}" destId="{81460E58-D289-40EE-939D-C328525845EF}" srcOrd="0" destOrd="0" presId="urn:microsoft.com/office/officeart/2005/8/layout/hierarchy2"/>
    <dgm:cxn modelId="{043161AC-B0B7-4219-8C5E-487ECA859BED}" type="presParOf" srcId="{E219AAFE-9EB4-408A-8CCE-AAFECA1B5D4C}" destId="{ED3CA32A-00CE-4E9F-B582-1E42B5A18121}" srcOrd="1" destOrd="0" presId="urn:microsoft.com/office/officeart/2005/8/layout/hierarchy2"/>
    <dgm:cxn modelId="{E2AD05CC-59B8-406D-8463-ACC8CFE0F265}" type="presParOf" srcId="{ED3CA32A-00CE-4E9F-B582-1E42B5A18121}" destId="{77EDF4C6-4A70-4C45-8025-719714B9236F}" srcOrd="0" destOrd="0" presId="urn:microsoft.com/office/officeart/2005/8/layout/hierarchy2"/>
    <dgm:cxn modelId="{BAB87CD5-B098-4425-A67C-0D0C37CA829E}" type="presParOf" srcId="{77EDF4C6-4A70-4C45-8025-719714B9236F}" destId="{C962531F-36AE-4AB4-8AA2-ED17CC9745F4}" srcOrd="0" destOrd="0" presId="urn:microsoft.com/office/officeart/2005/8/layout/hierarchy2"/>
    <dgm:cxn modelId="{25C25C56-CF0F-4F41-A2F9-C0396B7E0D22}" type="presParOf" srcId="{ED3CA32A-00CE-4E9F-B582-1E42B5A18121}" destId="{B8655BA4-DE99-4E6B-8B0C-3E56ACB5D791}" srcOrd="1" destOrd="0" presId="urn:microsoft.com/office/officeart/2005/8/layout/hierarchy2"/>
    <dgm:cxn modelId="{1CFAC1B8-6D24-4BD9-9B38-6B8DE56F4886}" type="presParOf" srcId="{B8655BA4-DE99-4E6B-8B0C-3E56ACB5D791}" destId="{72C606FD-20AD-4679-A232-91F357CA7E13}" srcOrd="0" destOrd="0" presId="urn:microsoft.com/office/officeart/2005/8/layout/hierarchy2"/>
    <dgm:cxn modelId="{321703E8-DA05-4630-B9C7-690EA2559559}" type="presParOf" srcId="{B8655BA4-DE99-4E6B-8B0C-3E56ACB5D791}" destId="{E542DAAF-AA7D-4687-AAF7-24AFD66B7749}" srcOrd="1" destOrd="0" presId="urn:microsoft.com/office/officeart/2005/8/layout/hierarchy2"/>
    <dgm:cxn modelId="{1E89E273-56CE-4A0E-B3A7-41815F0BC61C}" type="presParOf" srcId="{E542DAAF-AA7D-4687-AAF7-24AFD66B7749}" destId="{A493F257-A753-464C-BEFF-8F9CC71DA98B}" srcOrd="0" destOrd="0" presId="urn:microsoft.com/office/officeart/2005/8/layout/hierarchy2"/>
    <dgm:cxn modelId="{7B7D8A76-EFD4-4740-9BC9-7DF904944B16}" type="presParOf" srcId="{A493F257-A753-464C-BEFF-8F9CC71DA98B}" destId="{A658E225-1FFF-4F9A-AAB2-D47D02688DAF}" srcOrd="0" destOrd="0" presId="urn:microsoft.com/office/officeart/2005/8/layout/hierarchy2"/>
    <dgm:cxn modelId="{4F344CC0-19B8-4D56-A044-7DFA9D0B91F0}" type="presParOf" srcId="{E542DAAF-AA7D-4687-AAF7-24AFD66B7749}" destId="{CB218C6D-46AD-42C9-B88A-A2C8D94BE9EE}" srcOrd="1" destOrd="0" presId="urn:microsoft.com/office/officeart/2005/8/layout/hierarchy2"/>
    <dgm:cxn modelId="{2E3E88D3-8FD9-481E-82FB-5B7125FF649A}" type="presParOf" srcId="{CB218C6D-46AD-42C9-B88A-A2C8D94BE9EE}" destId="{D91C01FF-5C73-4B8C-B5FB-524A026591F8}" srcOrd="0" destOrd="0" presId="urn:microsoft.com/office/officeart/2005/8/layout/hierarchy2"/>
    <dgm:cxn modelId="{3F7A3F94-8091-4A75-8130-11C2E0022C7D}" type="presParOf" srcId="{CB218C6D-46AD-42C9-B88A-A2C8D94BE9EE}" destId="{4E8213FC-8E36-4B0D-8A3D-FD6801A6FEA9}" srcOrd="1" destOrd="0" presId="urn:microsoft.com/office/officeart/2005/8/layout/hierarchy2"/>
    <dgm:cxn modelId="{944F0CD5-75FF-4128-B5E2-768F3843FD64}" type="presParOf" srcId="{E542DAAF-AA7D-4687-AAF7-24AFD66B7749}" destId="{6D8B46B3-60D1-426D-AD37-209AAB497AB2}" srcOrd="2" destOrd="0" presId="urn:microsoft.com/office/officeart/2005/8/layout/hierarchy2"/>
    <dgm:cxn modelId="{73CEF388-1E0A-4E65-BEE5-0AFA1E158929}" type="presParOf" srcId="{6D8B46B3-60D1-426D-AD37-209AAB497AB2}" destId="{4C11DFB5-9489-4A83-ADE0-EDBCF6775770}" srcOrd="0" destOrd="0" presId="urn:microsoft.com/office/officeart/2005/8/layout/hierarchy2"/>
    <dgm:cxn modelId="{AB624D3F-D56A-484A-97E5-090990A36D3F}" type="presParOf" srcId="{E542DAAF-AA7D-4687-AAF7-24AFD66B7749}" destId="{3C9AF506-5CD0-4CF3-8DAE-D8FABC65DD37}" srcOrd="3" destOrd="0" presId="urn:microsoft.com/office/officeart/2005/8/layout/hierarchy2"/>
    <dgm:cxn modelId="{56768C51-C65B-4B2F-9174-371E11E7B0B2}" type="presParOf" srcId="{3C9AF506-5CD0-4CF3-8DAE-D8FABC65DD37}" destId="{2C69FE45-8609-4B6F-BAAD-67EA18975CC7}" srcOrd="0" destOrd="0" presId="urn:microsoft.com/office/officeart/2005/8/layout/hierarchy2"/>
    <dgm:cxn modelId="{E3FE1839-AB18-4509-8C87-4B127C2F4D01}" type="presParOf" srcId="{3C9AF506-5CD0-4CF3-8DAE-D8FABC65DD37}" destId="{6EB2B314-52A7-4A86-B8E3-C1844662D235}" srcOrd="1" destOrd="0" presId="urn:microsoft.com/office/officeart/2005/8/layout/hierarchy2"/>
    <dgm:cxn modelId="{DDC44C83-E18B-408C-B771-BA74F0EEED1E}" type="presParOf" srcId="{ED3CA32A-00CE-4E9F-B582-1E42B5A18121}" destId="{A125F7EA-10D4-4642-9877-5BFB83B6427D}" srcOrd="2" destOrd="0" presId="urn:microsoft.com/office/officeart/2005/8/layout/hierarchy2"/>
    <dgm:cxn modelId="{163A6C04-1B71-492C-8756-F680CCD5FC4A}" type="presParOf" srcId="{A125F7EA-10D4-4642-9877-5BFB83B6427D}" destId="{E392C834-E16B-476F-AD21-7A801A3C6B8F}" srcOrd="0" destOrd="0" presId="urn:microsoft.com/office/officeart/2005/8/layout/hierarchy2"/>
    <dgm:cxn modelId="{BE48642F-A4DD-418C-94CB-3B03742762C5}" type="presParOf" srcId="{ED3CA32A-00CE-4E9F-B582-1E42B5A18121}" destId="{06A8054F-7166-479F-BD58-E54B58B2C2A9}" srcOrd="3" destOrd="0" presId="urn:microsoft.com/office/officeart/2005/8/layout/hierarchy2"/>
    <dgm:cxn modelId="{D577873D-015D-4C1F-910D-CF52D6A45BC1}" type="presParOf" srcId="{06A8054F-7166-479F-BD58-E54B58B2C2A9}" destId="{C6B270C9-5A11-4177-A46A-E196571BF11F}" srcOrd="0" destOrd="0" presId="urn:microsoft.com/office/officeart/2005/8/layout/hierarchy2"/>
    <dgm:cxn modelId="{DDB72145-0AE3-450A-83B3-6D5E4E7F8B37}" type="presParOf" srcId="{06A8054F-7166-479F-BD58-E54B58B2C2A9}" destId="{4C725421-FB3E-4A45-98A4-2B3B9F97491A}" srcOrd="1" destOrd="0" presId="urn:microsoft.com/office/officeart/2005/8/layout/hierarchy2"/>
    <dgm:cxn modelId="{FC78D940-73C4-4FDC-A22A-5871CC12CAE0}" type="presParOf" srcId="{4C725421-FB3E-4A45-98A4-2B3B9F97491A}" destId="{7DB2E3E5-01D1-4B2D-9C7A-FFF3D768EB61}" srcOrd="0" destOrd="0" presId="urn:microsoft.com/office/officeart/2005/8/layout/hierarchy2"/>
    <dgm:cxn modelId="{860B6FB7-A7A7-4874-B3B7-3A748327BAE8}" type="presParOf" srcId="{7DB2E3E5-01D1-4B2D-9C7A-FFF3D768EB61}" destId="{C993138D-0CF0-41CC-B6B5-E60513BE4564}" srcOrd="0" destOrd="0" presId="urn:microsoft.com/office/officeart/2005/8/layout/hierarchy2"/>
    <dgm:cxn modelId="{6A169CA1-5CCF-4BAA-BF2E-6175EE73C16E}" type="presParOf" srcId="{4C725421-FB3E-4A45-98A4-2B3B9F97491A}" destId="{486FB238-3FCD-42FB-8C3B-518B6F8ECBDB}" srcOrd="1" destOrd="0" presId="urn:microsoft.com/office/officeart/2005/8/layout/hierarchy2"/>
    <dgm:cxn modelId="{6ED58DB5-F929-4A83-AB9F-AAB5F547EDCB}" type="presParOf" srcId="{486FB238-3FCD-42FB-8C3B-518B6F8ECBDB}" destId="{AE4FC3BC-520C-49AD-87B9-5A1E49819C34}" srcOrd="0" destOrd="0" presId="urn:microsoft.com/office/officeart/2005/8/layout/hierarchy2"/>
    <dgm:cxn modelId="{6F2AD252-3883-41F8-917E-4E6CB57FB5C7}" type="presParOf" srcId="{486FB238-3FCD-42FB-8C3B-518B6F8ECBDB}" destId="{2BC3C4E0-28EC-49D6-806D-2BBB421AEEAC}" srcOrd="1" destOrd="0" presId="urn:microsoft.com/office/officeart/2005/8/layout/hierarchy2"/>
    <dgm:cxn modelId="{92DB6660-BB81-471E-A090-6B98D41A30B8}" type="presParOf" srcId="{4C725421-FB3E-4A45-98A4-2B3B9F97491A}" destId="{EEBE9EFD-6DC5-43E7-8E7F-EA6B31CCC632}" srcOrd="2" destOrd="0" presId="urn:microsoft.com/office/officeart/2005/8/layout/hierarchy2"/>
    <dgm:cxn modelId="{E5AFF1A3-46E6-4E6B-99CF-D6809CBF4448}" type="presParOf" srcId="{EEBE9EFD-6DC5-43E7-8E7F-EA6B31CCC632}" destId="{873FF9EC-80CC-42F3-A372-E7A4AA4CD1F1}" srcOrd="0" destOrd="0" presId="urn:microsoft.com/office/officeart/2005/8/layout/hierarchy2"/>
    <dgm:cxn modelId="{16409D16-3240-4059-AECC-D2D964764ACC}" type="presParOf" srcId="{4C725421-FB3E-4A45-98A4-2B3B9F97491A}" destId="{4D539C1F-33FA-4F9C-B32C-DF1D723FECE8}" srcOrd="3" destOrd="0" presId="urn:microsoft.com/office/officeart/2005/8/layout/hierarchy2"/>
    <dgm:cxn modelId="{945C8F48-EFE8-4EFB-BF67-A9043F144698}" type="presParOf" srcId="{4D539C1F-33FA-4F9C-B32C-DF1D723FECE8}" destId="{10CE1AD9-F341-4EBB-BEA0-D57E84391826}" srcOrd="0" destOrd="0" presId="urn:microsoft.com/office/officeart/2005/8/layout/hierarchy2"/>
    <dgm:cxn modelId="{EAAF733D-E477-4D4E-9B20-F4D5A7245210}" type="presParOf" srcId="{4D539C1F-33FA-4F9C-B32C-DF1D723FECE8}" destId="{78C78034-CD1E-4CAC-B77D-86FFE3EA1F0F}" srcOrd="1" destOrd="0" presId="urn:microsoft.com/office/officeart/2005/8/layout/hierarchy2"/>
    <dgm:cxn modelId="{60300E62-4CFA-4D67-8AB3-B8E3DFC85918}" type="presParOf" srcId="{46E8989D-E463-42BF-AFD1-4DB26D874A54}" destId="{694B88B6-94E4-49E4-B92B-A333FEA7BF2B}" srcOrd="2" destOrd="0" presId="urn:microsoft.com/office/officeart/2005/8/layout/hierarchy2"/>
    <dgm:cxn modelId="{7787115D-B509-4256-9813-8945E1FDB60C}" type="presParOf" srcId="{694B88B6-94E4-49E4-B92B-A333FEA7BF2B}" destId="{206612C0-4451-414E-91FD-7BEE13330E27}" srcOrd="0" destOrd="0" presId="urn:microsoft.com/office/officeart/2005/8/layout/hierarchy2"/>
    <dgm:cxn modelId="{551FDF7E-37BC-4C88-BF36-7D9E8C57FF0A}" type="presParOf" srcId="{46E8989D-E463-42BF-AFD1-4DB26D874A54}" destId="{BDDB103E-1E93-4D7F-92D0-9FD24F6EF6EA}" srcOrd="3" destOrd="0" presId="urn:microsoft.com/office/officeart/2005/8/layout/hierarchy2"/>
    <dgm:cxn modelId="{C6261581-324A-4E3C-B403-42698713B747}" type="presParOf" srcId="{BDDB103E-1E93-4D7F-92D0-9FD24F6EF6EA}" destId="{CC456D1B-6198-4389-9296-3F0EE928A8C2}" srcOrd="0" destOrd="0" presId="urn:microsoft.com/office/officeart/2005/8/layout/hierarchy2"/>
    <dgm:cxn modelId="{D5C3BB5D-D4E8-4EF3-840E-3D6A99B75122}" type="presParOf" srcId="{BDDB103E-1E93-4D7F-92D0-9FD24F6EF6EA}" destId="{9257644B-9442-499C-B705-59BC0745DAB5}" srcOrd="1" destOrd="0" presId="urn:microsoft.com/office/officeart/2005/8/layout/hierarchy2"/>
    <dgm:cxn modelId="{7A663526-F7E3-4AA3-BB0F-5DC8C355AD18}" type="presParOf" srcId="{9257644B-9442-499C-B705-59BC0745DAB5}" destId="{599CC5DE-19D9-447C-AABA-8E9E9DBC4AC4}" srcOrd="0" destOrd="0" presId="urn:microsoft.com/office/officeart/2005/8/layout/hierarchy2"/>
    <dgm:cxn modelId="{0AF67F69-8785-4A51-ACEB-0453B25ADC1F}" type="presParOf" srcId="{599CC5DE-19D9-447C-AABA-8E9E9DBC4AC4}" destId="{28F2A4B9-0BFC-457A-B5AD-C9B70599E100}" srcOrd="0" destOrd="0" presId="urn:microsoft.com/office/officeart/2005/8/layout/hierarchy2"/>
    <dgm:cxn modelId="{9EF2E61A-E7B8-49CF-9F96-2E0D485A049C}" type="presParOf" srcId="{9257644B-9442-499C-B705-59BC0745DAB5}" destId="{D0A6744D-17C7-492C-B2FA-76101A54EBF1}" srcOrd="1" destOrd="0" presId="urn:microsoft.com/office/officeart/2005/8/layout/hierarchy2"/>
    <dgm:cxn modelId="{02BB5B68-4213-4251-81CA-6EB9D4C6C232}" type="presParOf" srcId="{D0A6744D-17C7-492C-B2FA-76101A54EBF1}" destId="{12A77BB0-33CE-4BA5-A28C-88DA9D5478B8}" srcOrd="0" destOrd="0" presId="urn:microsoft.com/office/officeart/2005/8/layout/hierarchy2"/>
    <dgm:cxn modelId="{0DDD0810-1C89-4095-8DE4-30ED178A14D2}" type="presParOf" srcId="{D0A6744D-17C7-492C-B2FA-76101A54EBF1}" destId="{1B191BBC-ED67-4F37-A8CF-EF966E0DBBD2}" srcOrd="1" destOrd="0" presId="urn:microsoft.com/office/officeart/2005/8/layout/hierarchy2"/>
    <dgm:cxn modelId="{25DA62CA-299E-4AA8-9337-0432B4F399EC}" type="presParOf" srcId="{1B191BBC-ED67-4F37-A8CF-EF966E0DBBD2}" destId="{C9CB93AD-FC5B-4BBE-941B-CCE7AC1925EA}" srcOrd="0" destOrd="0" presId="urn:microsoft.com/office/officeart/2005/8/layout/hierarchy2"/>
    <dgm:cxn modelId="{3FCC29F9-714A-4C17-BBD3-37B7230B7ADC}" type="presParOf" srcId="{C9CB93AD-FC5B-4BBE-941B-CCE7AC1925EA}" destId="{17708923-5B54-4BD1-9D51-02091F7AFE7A}" srcOrd="0" destOrd="0" presId="urn:microsoft.com/office/officeart/2005/8/layout/hierarchy2"/>
    <dgm:cxn modelId="{2FA8A367-FF0C-4012-804E-CCEEE8625514}" type="presParOf" srcId="{1B191BBC-ED67-4F37-A8CF-EF966E0DBBD2}" destId="{D81869F8-ADA4-4B14-A27F-23DDAA852CA0}" srcOrd="1" destOrd="0" presId="urn:microsoft.com/office/officeart/2005/8/layout/hierarchy2"/>
    <dgm:cxn modelId="{63D3931D-0EF0-4323-B563-451DC76FC1CB}" type="presParOf" srcId="{D81869F8-ADA4-4B14-A27F-23DDAA852CA0}" destId="{7C2AC1C8-3A3D-43A0-A785-828111F7DA1D}" srcOrd="0" destOrd="0" presId="urn:microsoft.com/office/officeart/2005/8/layout/hierarchy2"/>
    <dgm:cxn modelId="{09B07E90-A55C-4855-A023-6D3466C003E5}" type="presParOf" srcId="{D81869F8-ADA4-4B14-A27F-23DDAA852CA0}" destId="{C5F0EE29-5DBC-417B-9710-23F714FF5F75}" srcOrd="1" destOrd="0" presId="urn:microsoft.com/office/officeart/2005/8/layout/hierarchy2"/>
    <dgm:cxn modelId="{218908A4-DD2D-4C4D-B11D-8DE92EDD056C}" type="presParOf" srcId="{C5F0EE29-5DBC-417B-9710-23F714FF5F75}" destId="{953A5992-F231-4763-AA33-77B954DA1111}" srcOrd="0" destOrd="0" presId="urn:microsoft.com/office/officeart/2005/8/layout/hierarchy2"/>
    <dgm:cxn modelId="{854C60AC-FBE6-45ED-9B42-6874927E65F9}" type="presParOf" srcId="{953A5992-F231-4763-AA33-77B954DA1111}" destId="{83BAC1AA-DE1D-431C-852B-CF67BCEDE8A4}" srcOrd="0" destOrd="0" presId="urn:microsoft.com/office/officeart/2005/8/layout/hierarchy2"/>
    <dgm:cxn modelId="{39081ABE-4912-4A9F-A470-507A87CA337F}" type="presParOf" srcId="{C5F0EE29-5DBC-417B-9710-23F714FF5F75}" destId="{7412D1F0-27DF-430B-BF2B-6F363FC707EA}" srcOrd="1" destOrd="0" presId="urn:microsoft.com/office/officeart/2005/8/layout/hierarchy2"/>
    <dgm:cxn modelId="{5AF93106-E288-4976-B744-75B3DE056590}" type="presParOf" srcId="{7412D1F0-27DF-430B-BF2B-6F363FC707EA}" destId="{14ED81C5-59E6-47D3-ADB6-18E6745A85D3}" srcOrd="0" destOrd="0" presId="urn:microsoft.com/office/officeart/2005/8/layout/hierarchy2"/>
    <dgm:cxn modelId="{7CE5F4F4-A8C8-43F2-BA1C-045626BB76C2}" type="presParOf" srcId="{7412D1F0-27DF-430B-BF2B-6F363FC707EA}" destId="{CABBAA06-E99F-43E2-AFB8-2C80AF9557CD}" srcOrd="1" destOrd="0" presId="urn:microsoft.com/office/officeart/2005/8/layout/hierarchy2"/>
    <dgm:cxn modelId="{E4CDE958-0B32-4FAA-AA70-A5D0A1CBDDB1}" type="presParOf" srcId="{C5F0EE29-5DBC-417B-9710-23F714FF5F75}" destId="{976227D0-1A61-457C-BA60-2B25D4572DBD}" srcOrd="2" destOrd="0" presId="urn:microsoft.com/office/officeart/2005/8/layout/hierarchy2"/>
    <dgm:cxn modelId="{B6514F3C-1493-49CD-8C4F-EA739D269BAC}" type="presParOf" srcId="{976227D0-1A61-457C-BA60-2B25D4572DBD}" destId="{74F4C242-037C-4598-82F2-F65EF8944A9F}" srcOrd="0" destOrd="0" presId="urn:microsoft.com/office/officeart/2005/8/layout/hierarchy2"/>
    <dgm:cxn modelId="{63FCCF54-00DF-49F1-955F-F9B58E895146}" type="presParOf" srcId="{C5F0EE29-5DBC-417B-9710-23F714FF5F75}" destId="{7FB43708-29DF-4242-928F-A8C51AB114DC}" srcOrd="3" destOrd="0" presId="urn:microsoft.com/office/officeart/2005/8/layout/hierarchy2"/>
    <dgm:cxn modelId="{AA53C230-2A1E-4437-B08A-A3B27EF35E15}" type="presParOf" srcId="{7FB43708-29DF-4242-928F-A8C51AB114DC}" destId="{5EAF62CD-4298-4A4F-8FAF-39092EBDA3ED}" srcOrd="0" destOrd="0" presId="urn:microsoft.com/office/officeart/2005/8/layout/hierarchy2"/>
    <dgm:cxn modelId="{B2419FDF-E253-4F70-B343-7EBE1F9566DC}" type="presParOf" srcId="{7FB43708-29DF-4242-928F-A8C51AB114DC}" destId="{F30C090A-E72B-473E-AD27-6FFBFA11081C}" srcOrd="1" destOrd="0" presId="urn:microsoft.com/office/officeart/2005/8/layout/hierarchy2"/>
    <dgm:cxn modelId="{2FFDEE2B-3392-4017-8FE5-EF6ABF069FEE}" type="presParOf" srcId="{1B191BBC-ED67-4F37-A8CF-EF966E0DBBD2}" destId="{6A9512B3-571F-4804-B842-9CCF9C971428}" srcOrd="2" destOrd="0" presId="urn:microsoft.com/office/officeart/2005/8/layout/hierarchy2"/>
    <dgm:cxn modelId="{1E19F5EA-EC6D-4383-ADE8-72CE21756012}" type="presParOf" srcId="{6A9512B3-571F-4804-B842-9CCF9C971428}" destId="{E9EED5A4-7BCE-4EBF-A1AE-0A3A25738111}" srcOrd="0" destOrd="0" presId="urn:microsoft.com/office/officeart/2005/8/layout/hierarchy2"/>
    <dgm:cxn modelId="{177A8FDF-88A3-4FF1-A85A-80902B9CF665}" type="presParOf" srcId="{1B191BBC-ED67-4F37-A8CF-EF966E0DBBD2}" destId="{2247B06C-65A9-482E-85CF-F7328F104DC8}" srcOrd="3" destOrd="0" presId="urn:microsoft.com/office/officeart/2005/8/layout/hierarchy2"/>
    <dgm:cxn modelId="{EDF6DAB8-3112-42C4-B2E4-8BABA9F57EC5}" type="presParOf" srcId="{2247B06C-65A9-482E-85CF-F7328F104DC8}" destId="{D2BAB030-419D-4768-BEC4-8DFF0B982D39}" srcOrd="0" destOrd="0" presId="urn:microsoft.com/office/officeart/2005/8/layout/hierarchy2"/>
    <dgm:cxn modelId="{AFF319AF-2A29-488C-965E-78DA5442A475}" type="presParOf" srcId="{2247B06C-65A9-482E-85CF-F7328F104DC8}" destId="{C1FF0431-FD53-4F85-9EED-3F7A69182721}" srcOrd="1" destOrd="0" presId="urn:microsoft.com/office/officeart/2005/8/layout/hierarchy2"/>
    <dgm:cxn modelId="{0BA35874-2A40-4663-8DD8-2017BE89079F}" type="presParOf" srcId="{C1FF0431-FD53-4F85-9EED-3F7A69182721}" destId="{A5358544-9095-4C2D-B901-FCE2DEF4F1C7}" srcOrd="0" destOrd="0" presId="urn:microsoft.com/office/officeart/2005/8/layout/hierarchy2"/>
    <dgm:cxn modelId="{5F9ADDBC-B5D3-474C-941F-15E6F050ED5B}" type="presParOf" srcId="{A5358544-9095-4C2D-B901-FCE2DEF4F1C7}" destId="{35655E11-92B7-4832-ADBC-9D4FF8F1E986}" srcOrd="0" destOrd="0" presId="urn:microsoft.com/office/officeart/2005/8/layout/hierarchy2"/>
    <dgm:cxn modelId="{1BE92F89-3007-4B19-B090-135B6F862682}" type="presParOf" srcId="{C1FF0431-FD53-4F85-9EED-3F7A69182721}" destId="{71BF4239-A4CF-4BA5-8F10-89147F1AF484}" srcOrd="1" destOrd="0" presId="urn:microsoft.com/office/officeart/2005/8/layout/hierarchy2"/>
    <dgm:cxn modelId="{7265092E-4FF9-4B1B-A6E9-12E68C85C6DB}" type="presParOf" srcId="{71BF4239-A4CF-4BA5-8F10-89147F1AF484}" destId="{90D0BBB8-4B4E-4845-8C7F-312F89389A82}" srcOrd="0" destOrd="0" presId="urn:microsoft.com/office/officeart/2005/8/layout/hierarchy2"/>
    <dgm:cxn modelId="{FBA3E79C-CF6A-430D-AFF8-D36EFE5A0E26}" type="presParOf" srcId="{71BF4239-A4CF-4BA5-8F10-89147F1AF484}" destId="{AB5C7F8C-06D5-4C9F-BE22-8FFD2B074587}" srcOrd="1" destOrd="0" presId="urn:microsoft.com/office/officeart/2005/8/layout/hierarchy2"/>
    <dgm:cxn modelId="{3661B384-C92D-405C-ACE9-86BE5CBB5147}" type="presParOf" srcId="{C1FF0431-FD53-4F85-9EED-3F7A69182721}" destId="{D6A394F8-6C51-4A66-B690-E802707BE0B9}" srcOrd="2" destOrd="0" presId="urn:microsoft.com/office/officeart/2005/8/layout/hierarchy2"/>
    <dgm:cxn modelId="{3DFD4F0E-A644-42BA-B4D7-CCA862BA197B}" type="presParOf" srcId="{D6A394F8-6C51-4A66-B690-E802707BE0B9}" destId="{FD71E649-DA01-4201-AC37-779F16932B28}" srcOrd="0" destOrd="0" presId="urn:microsoft.com/office/officeart/2005/8/layout/hierarchy2"/>
    <dgm:cxn modelId="{47489C6E-B5DF-4FF0-B5EE-C26894EF1E74}" type="presParOf" srcId="{C1FF0431-FD53-4F85-9EED-3F7A69182721}" destId="{6E265600-ED08-4706-A8AB-52F587E817FB}" srcOrd="3" destOrd="0" presId="urn:microsoft.com/office/officeart/2005/8/layout/hierarchy2"/>
    <dgm:cxn modelId="{699FD20F-DE5B-4E0C-BBB8-E5029726FE1D}" type="presParOf" srcId="{6E265600-ED08-4706-A8AB-52F587E817FB}" destId="{83052BAC-AF7F-4AB8-9B78-49B2A8C91EEC}" srcOrd="0" destOrd="0" presId="urn:microsoft.com/office/officeart/2005/8/layout/hierarchy2"/>
    <dgm:cxn modelId="{2DE3A40B-15E5-436F-A8EB-56C45844E8C5}" type="presParOf" srcId="{6E265600-ED08-4706-A8AB-52F587E817FB}" destId="{9614C958-5F91-4461-A2A5-506E62A8DCA8}" srcOrd="1" destOrd="0" presId="urn:microsoft.com/office/officeart/2005/8/layout/hierarchy2"/>
    <dgm:cxn modelId="{B24A4434-AE05-4BA0-9374-0C8D1DAD040C}" type="presParOf" srcId="{9257644B-9442-499C-B705-59BC0745DAB5}" destId="{D9546839-AB03-4B14-99E9-E8CE3E075711}" srcOrd="2" destOrd="0" presId="urn:microsoft.com/office/officeart/2005/8/layout/hierarchy2"/>
    <dgm:cxn modelId="{F6391F5B-8E37-4287-A059-62D73E2E6FCC}" type="presParOf" srcId="{D9546839-AB03-4B14-99E9-E8CE3E075711}" destId="{CE407136-3161-4A9B-BCC1-37B619C071D2}" srcOrd="0" destOrd="0" presId="urn:microsoft.com/office/officeart/2005/8/layout/hierarchy2"/>
    <dgm:cxn modelId="{D1955EC8-5830-4085-B3D7-E5B2064AC3EB}" type="presParOf" srcId="{9257644B-9442-499C-B705-59BC0745DAB5}" destId="{76DF39CB-2892-42FE-974B-A3C5269325C7}" srcOrd="3" destOrd="0" presId="urn:microsoft.com/office/officeart/2005/8/layout/hierarchy2"/>
    <dgm:cxn modelId="{9ED2CFA8-3DE4-4439-B7A2-B2C94184FB21}" type="presParOf" srcId="{76DF39CB-2892-42FE-974B-A3C5269325C7}" destId="{F623FF07-2B3D-4DC4-BA0C-8B04DBCF5B5A}" srcOrd="0" destOrd="0" presId="urn:microsoft.com/office/officeart/2005/8/layout/hierarchy2"/>
    <dgm:cxn modelId="{9931A43D-6ABE-40AA-9DF5-32576321ADB4}" type="presParOf" srcId="{76DF39CB-2892-42FE-974B-A3C5269325C7}" destId="{19CA3DC5-136B-4C10-A1BA-E26706C8D19C}" srcOrd="1" destOrd="0" presId="urn:microsoft.com/office/officeart/2005/8/layout/hierarchy2"/>
    <dgm:cxn modelId="{0F36E0DF-F469-480D-ADA5-7F892D9809ED}" type="presParOf" srcId="{19CA3DC5-136B-4C10-A1BA-E26706C8D19C}" destId="{007CA36E-95B3-42C7-9AAF-24BA3D0C673A}" srcOrd="0" destOrd="0" presId="urn:microsoft.com/office/officeart/2005/8/layout/hierarchy2"/>
    <dgm:cxn modelId="{82FC5AD5-45FB-48F7-8A18-6C9F38DA082E}" type="presParOf" srcId="{007CA36E-95B3-42C7-9AAF-24BA3D0C673A}" destId="{A081E287-E4C1-41E4-A5F5-06D230658E3E}" srcOrd="0" destOrd="0" presId="urn:microsoft.com/office/officeart/2005/8/layout/hierarchy2"/>
    <dgm:cxn modelId="{BD6A0ED5-9F70-4BBF-B3E8-E27AE15374D7}" type="presParOf" srcId="{19CA3DC5-136B-4C10-A1BA-E26706C8D19C}" destId="{56223BB7-0DE8-4882-AD1F-32711970C316}" srcOrd="1" destOrd="0" presId="urn:microsoft.com/office/officeart/2005/8/layout/hierarchy2"/>
    <dgm:cxn modelId="{820FF58B-1170-4A70-ACD3-8186203D76AA}" type="presParOf" srcId="{56223BB7-0DE8-4882-AD1F-32711970C316}" destId="{56386B22-BE05-4B1D-9D48-E85D78E3ED96}" srcOrd="0" destOrd="0" presId="urn:microsoft.com/office/officeart/2005/8/layout/hierarchy2"/>
    <dgm:cxn modelId="{90E564D7-266F-4F74-B55C-C858B1815E29}" type="presParOf" srcId="{56223BB7-0DE8-4882-AD1F-32711970C316}" destId="{36ABD5B2-311E-4FE9-B4BD-AAB297432C1F}" srcOrd="1" destOrd="0" presId="urn:microsoft.com/office/officeart/2005/8/layout/hierarchy2"/>
    <dgm:cxn modelId="{F8DBF04E-696F-450A-94C0-A92444685CAE}" type="presParOf" srcId="{36ABD5B2-311E-4FE9-B4BD-AAB297432C1F}" destId="{9C846372-5E20-4198-A9C7-D10A98544DA0}" srcOrd="0" destOrd="0" presId="urn:microsoft.com/office/officeart/2005/8/layout/hierarchy2"/>
    <dgm:cxn modelId="{7A3DFF30-A057-4C8E-A86D-41DCF72AE3D1}" type="presParOf" srcId="{9C846372-5E20-4198-A9C7-D10A98544DA0}" destId="{2564AD81-E5BB-45DC-B662-7194D35C3531}" srcOrd="0" destOrd="0" presId="urn:microsoft.com/office/officeart/2005/8/layout/hierarchy2"/>
    <dgm:cxn modelId="{9A85A9E4-627F-4FEE-8FCB-6605BD1EE023}" type="presParOf" srcId="{36ABD5B2-311E-4FE9-B4BD-AAB297432C1F}" destId="{0D184E4A-8E34-4220-9D91-0BA9797C66E9}" srcOrd="1" destOrd="0" presId="urn:microsoft.com/office/officeart/2005/8/layout/hierarchy2"/>
    <dgm:cxn modelId="{5A18356B-A3B0-4E9C-AD13-4D67DE4D9C08}" type="presParOf" srcId="{0D184E4A-8E34-4220-9D91-0BA9797C66E9}" destId="{F1060A84-A371-47C1-BCC9-91F56CDBABC6}" srcOrd="0" destOrd="0" presId="urn:microsoft.com/office/officeart/2005/8/layout/hierarchy2"/>
    <dgm:cxn modelId="{1E5C1645-B6B2-4C27-90BC-27A104ED295E}" type="presParOf" srcId="{0D184E4A-8E34-4220-9D91-0BA9797C66E9}" destId="{244B1EE5-E983-424A-8E7A-35ADCD9D9B7C}" srcOrd="1" destOrd="0" presId="urn:microsoft.com/office/officeart/2005/8/layout/hierarchy2"/>
    <dgm:cxn modelId="{00BC635B-6E5B-4405-A3B4-D01D896D1562}" type="presParOf" srcId="{36ABD5B2-311E-4FE9-B4BD-AAB297432C1F}" destId="{81D4D191-D9EA-49CF-9344-D7C39C9136AB}" srcOrd="2" destOrd="0" presId="urn:microsoft.com/office/officeart/2005/8/layout/hierarchy2"/>
    <dgm:cxn modelId="{B82968AC-E347-45EF-8E15-AF4A1E72B356}" type="presParOf" srcId="{81D4D191-D9EA-49CF-9344-D7C39C9136AB}" destId="{F4C199F4-F3D4-406A-BDE9-AA6B5B0D4B92}" srcOrd="0" destOrd="0" presId="urn:microsoft.com/office/officeart/2005/8/layout/hierarchy2"/>
    <dgm:cxn modelId="{55BB08B5-7512-478C-A3DC-FDE892C3E7FF}" type="presParOf" srcId="{36ABD5B2-311E-4FE9-B4BD-AAB297432C1F}" destId="{9B36ED51-CDCC-436E-8770-368025168225}" srcOrd="3" destOrd="0" presId="urn:microsoft.com/office/officeart/2005/8/layout/hierarchy2"/>
    <dgm:cxn modelId="{EC17189D-4BA8-498C-9E04-823E1BCB928E}" type="presParOf" srcId="{9B36ED51-CDCC-436E-8770-368025168225}" destId="{371F9361-D61B-4E06-977D-ECB1AA05CA3E}" srcOrd="0" destOrd="0" presId="urn:microsoft.com/office/officeart/2005/8/layout/hierarchy2"/>
    <dgm:cxn modelId="{27714EF6-6AAA-469E-BA45-212275A10DE7}" type="presParOf" srcId="{9B36ED51-CDCC-436E-8770-368025168225}" destId="{2F915019-97CB-455D-ABD6-761C5961A767}" srcOrd="1" destOrd="0" presId="urn:microsoft.com/office/officeart/2005/8/layout/hierarchy2"/>
    <dgm:cxn modelId="{DE8136FC-BA2D-474F-9171-55EEC93B5C6D}" type="presParOf" srcId="{19CA3DC5-136B-4C10-A1BA-E26706C8D19C}" destId="{1F5E70E7-4BE8-468C-B31F-A1B88B8B7267}" srcOrd="2" destOrd="0" presId="urn:microsoft.com/office/officeart/2005/8/layout/hierarchy2"/>
    <dgm:cxn modelId="{AD2187A8-7C57-4850-92C6-D357C42E98E3}" type="presParOf" srcId="{1F5E70E7-4BE8-468C-B31F-A1B88B8B7267}" destId="{110E7176-8624-4535-A525-C7C50B1E1E55}" srcOrd="0" destOrd="0" presId="urn:microsoft.com/office/officeart/2005/8/layout/hierarchy2"/>
    <dgm:cxn modelId="{60A63BA0-1156-42B2-BBF7-154ECDAF80CB}" type="presParOf" srcId="{19CA3DC5-136B-4C10-A1BA-E26706C8D19C}" destId="{5EC45A27-4566-484C-A3AE-99EF7CA75663}" srcOrd="3" destOrd="0" presId="urn:microsoft.com/office/officeart/2005/8/layout/hierarchy2"/>
    <dgm:cxn modelId="{2C111F97-1F39-4BB7-A88A-E882E6FFE277}" type="presParOf" srcId="{5EC45A27-4566-484C-A3AE-99EF7CA75663}" destId="{816B92F4-8E73-4A6D-821B-AC7D0607670A}" srcOrd="0" destOrd="0" presId="urn:microsoft.com/office/officeart/2005/8/layout/hierarchy2"/>
    <dgm:cxn modelId="{5F642E0F-4C9E-49D7-8402-CDB476EEF67E}" type="presParOf" srcId="{5EC45A27-4566-484C-A3AE-99EF7CA75663}" destId="{FB1B8E3A-2172-44A8-83DE-D1623DC5687B}" srcOrd="1" destOrd="0" presId="urn:microsoft.com/office/officeart/2005/8/layout/hierarchy2"/>
    <dgm:cxn modelId="{6A96CD0E-CE21-4D10-99D3-6929F402D5D9}" type="presParOf" srcId="{FB1B8E3A-2172-44A8-83DE-D1623DC5687B}" destId="{5DCD734F-D728-471C-9B7B-5996D1936A32}" srcOrd="0" destOrd="0" presId="urn:microsoft.com/office/officeart/2005/8/layout/hierarchy2"/>
    <dgm:cxn modelId="{1A2CD1C5-776B-4C95-BB11-501180B07453}" type="presParOf" srcId="{5DCD734F-D728-471C-9B7B-5996D1936A32}" destId="{651D0620-4E3F-4102-A8BA-E1E92234347D}" srcOrd="0" destOrd="0" presId="urn:microsoft.com/office/officeart/2005/8/layout/hierarchy2"/>
    <dgm:cxn modelId="{A8720EFA-20A2-4E2F-9228-B3D506367531}" type="presParOf" srcId="{FB1B8E3A-2172-44A8-83DE-D1623DC5687B}" destId="{9B290B85-19DB-4D28-B530-3DBA57686F30}" srcOrd="1" destOrd="0" presId="urn:microsoft.com/office/officeart/2005/8/layout/hierarchy2"/>
    <dgm:cxn modelId="{FB975DE2-B219-418E-BCF2-509063B81747}" type="presParOf" srcId="{9B290B85-19DB-4D28-B530-3DBA57686F30}" destId="{5D109C5C-39FD-49FC-B332-DEC0F1A0106C}" srcOrd="0" destOrd="0" presId="urn:microsoft.com/office/officeart/2005/8/layout/hierarchy2"/>
    <dgm:cxn modelId="{DC18A1BB-1BD7-4E51-8B7A-2C8F0FC9DCDC}" type="presParOf" srcId="{9B290B85-19DB-4D28-B530-3DBA57686F30}" destId="{01CAF779-2BB9-4526-B6D1-B816C48EEAE1}" srcOrd="1" destOrd="0" presId="urn:microsoft.com/office/officeart/2005/8/layout/hierarchy2"/>
    <dgm:cxn modelId="{C58E24F9-C3D3-480E-B159-057FBB28ACCA}" type="presParOf" srcId="{FB1B8E3A-2172-44A8-83DE-D1623DC5687B}" destId="{79515C0B-CA04-4A24-87D6-8A56953493BF}" srcOrd="2" destOrd="0" presId="urn:microsoft.com/office/officeart/2005/8/layout/hierarchy2"/>
    <dgm:cxn modelId="{8D3FF1D3-F370-4872-8C14-19C83623CFDF}" type="presParOf" srcId="{79515C0B-CA04-4A24-87D6-8A56953493BF}" destId="{78D6AE4F-69D4-4F63-99B9-645D41492D65}" srcOrd="0" destOrd="0" presId="urn:microsoft.com/office/officeart/2005/8/layout/hierarchy2"/>
    <dgm:cxn modelId="{63B27CE3-8AE1-48B6-9124-01C1A3C64C0E}" type="presParOf" srcId="{FB1B8E3A-2172-44A8-83DE-D1623DC5687B}" destId="{0BD3E0FC-68D0-4324-83D3-D7D49107B1DE}" srcOrd="3" destOrd="0" presId="urn:microsoft.com/office/officeart/2005/8/layout/hierarchy2"/>
    <dgm:cxn modelId="{0C43165C-27DF-464A-9907-BE1C072A5E0D}" type="presParOf" srcId="{0BD3E0FC-68D0-4324-83D3-D7D49107B1DE}" destId="{61A22FBF-0BA1-47A8-96E1-1DF7243D258F}" srcOrd="0" destOrd="0" presId="urn:microsoft.com/office/officeart/2005/8/layout/hierarchy2"/>
    <dgm:cxn modelId="{6AC41FEC-801C-47CA-9E77-2E5752D8E119}" type="presParOf" srcId="{0BD3E0FC-68D0-4324-83D3-D7D49107B1DE}" destId="{8FA707C9-E1D1-4829-8D42-8D2C851B0A4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E6D672-7A77-4641-BC89-0B4155D06DEC}">
      <dsp:nvSpPr>
        <dsp:cNvPr id="0" name=""/>
        <dsp:cNvSpPr/>
      </dsp:nvSpPr>
      <dsp:spPr>
        <a:xfrm>
          <a:off x="1579512" y="1920750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Messaggio</a:t>
          </a:r>
          <a:endParaRPr lang="it-IT" sz="800" kern="1200" dirty="0"/>
        </a:p>
      </dsp:txBody>
      <dsp:txXfrm>
        <a:off x="1579512" y="1920750"/>
        <a:ext cx="444996" cy="222498"/>
      </dsp:txXfrm>
    </dsp:sp>
    <dsp:sp modelId="{9007CB10-9B54-451F-843A-09490547FF74}">
      <dsp:nvSpPr>
        <dsp:cNvPr id="0" name=""/>
        <dsp:cNvSpPr/>
      </dsp:nvSpPr>
      <dsp:spPr>
        <a:xfrm rot="16791948">
          <a:off x="1594081" y="1515327"/>
          <a:ext cx="1038853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1038853" y="49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6791948">
        <a:off x="2087536" y="1494283"/>
        <a:ext cx="51942" cy="51942"/>
      </dsp:txXfrm>
    </dsp:sp>
    <dsp:sp modelId="{EA12EFAA-884F-442A-9D7F-ACD4B449E3BB}">
      <dsp:nvSpPr>
        <dsp:cNvPr id="0" name=""/>
        <dsp:cNvSpPr/>
      </dsp:nvSpPr>
      <dsp:spPr>
        <a:xfrm>
          <a:off x="2202507" y="897259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0-7</a:t>
          </a:r>
          <a:endParaRPr lang="it-IT" sz="800" kern="1200" dirty="0"/>
        </a:p>
      </dsp:txBody>
      <dsp:txXfrm>
        <a:off x="2202507" y="897259"/>
        <a:ext cx="444996" cy="222498"/>
      </dsp:txXfrm>
    </dsp:sp>
    <dsp:sp modelId="{3C59E934-DCE7-4B03-B27B-76D4969C3463}">
      <dsp:nvSpPr>
        <dsp:cNvPr id="0" name=""/>
        <dsp:cNvSpPr/>
      </dsp:nvSpPr>
      <dsp:spPr>
        <a:xfrm rot="17350740">
          <a:off x="2465593" y="747708"/>
          <a:ext cx="541818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541818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7350740">
        <a:off x="2722957" y="739090"/>
        <a:ext cx="27090" cy="27090"/>
      </dsp:txXfrm>
    </dsp:sp>
    <dsp:sp modelId="{0C4A7B6E-AB54-430D-AD98-5B61AF33CBF1}">
      <dsp:nvSpPr>
        <dsp:cNvPr id="0" name=""/>
        <dsp:cNvSpPr/>
      </dsp:nvSpPr>
      <dsp:spPr>
        <a:xfrm>
          <a:off x="2825501" y="385514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0-3</a:t>
          </a:r>
          <a:endParaRPr lang="it-IT" sz="800" kern="1200" dirty="0"/>
        </a:p>
      </dsp:txBody>
      <dsp:txXfrm>
        <a:off x="2825501" y="385514"/>
        <a:ext cx="444996" cy="222498"/>
      </dsp:txXfrm>
    </dsp:sp>
    <dsp:sp modelId="{6B7F387B-D0D3-4064-AE39-02E0C1040094}">
      <dsp:nvSpPr>
        <dsp:cNvPr id="0" name=""/>
        <dsp:cNvSpPr/>
      </dsp:nvSpPr>
      <dsp:spPr>
        <a:xfrm rot="18289469">
          <a:off x="3203649" y="363899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8289469">
        <a:off x="3351704" y="361034"/>
        <a:ext cx="15584" cy="15584"/>
      </dsp:txXfrm>
    </dsp:sp>
    <dsp:sp modelId="{6F1B4EA2-6D52-45EE-85C4-4D7647F1E248}">
      <dsp:nvSpPr>
        <dsp:cNvPr id="0" name=""/>
        <dsp:cNvSpPr/>
      </dsp:nvSpPr>
      <dsp:spPr>
        <a:xfrm>
          <a:off x="3448496" y="129641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0-1</a:t>
          </a:r>
          <a:endParaRPr lang="it-IT" sz="800" kern="1200" dirty="0"/>
        </a:p>
      </dsp:txBody>
      <dsp:txXfrm>
        <a:off x="3448496" y="129641"/>
        <a:ext cx="444996" cy="222498"/>
      </dsp:txXfrm>
    </dsp:sp>
    <dsp:sp modelId="{205B2B7C-107F-4DA1-9FE5-5BDE6D7969BF}">
      <dsp:nvSpPr>
        <dsp:cNvPr id="0" name=""/>
        <dsp:cNvSpPr/>
      </dsp:nvSpPr>
      <dsp:spPr>
        <a:xfrm rot="19457599">
          <a:off x="3872888" y="171995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171442"/>
        <a:ext cx="10960" cy="10960"/>
      </dsp:txXfrm>
    </dsp:sp>
    <dsp:sp modelId="{51E4AD34-9B78-4764-9DF3-DBEFFC9C6301}">
      <dsp:nvSpPr>
        <dsp:cNvPr id="0" name=""/>
        <dsp:cNvSpPr/>
      </dsp:nvSpPr>
      <dsp:spPr>
        <a:xfrm>
          <a:off x="4071491" y="1705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=0</a:t>
          </a:r>
          <a:endParaRPr lang="it-IT" sz="800" kern="1200" dirty="0"/>
        </a:p>
      </dsp:txBody>
      <dsp:txXfrm>
        <a:off x="4071491" y="1705"/>
        <a:ext cx="444996" cy="222498"/>
      </dsp:txXfrm>
    </dsp:sp>
    <dsp:sp modelId="{FEC3B0D0-3ADF-4D7C-8B52-19C66E3BAD1B}">
      <dsp:nvSpPr>
        <dsp:cNvPr id="0" name=""/>
        <dsp:cNvSpPr/>
      </dsp:nvSpPr>
      <dsp:spPr>
        <a:xfrm rot="2142401">
          <a:off x="3872888" y="299931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299378"/>
        <a:ext cx="10960" cy="10960"/>
      </dsp:txXfrm>
    </dsp:sp>
    <dsp:sp modelId="{4BD8AEC7-DFB7-493E-91B0-F973694E5360}">
      <dsp:nvSpPr>
        <dsp:cNvPr id="0" name=""/>
        <dsp:cNvSpPr/>
      </dsp:nvSpPr>
      <dsp:spPr>
        <a:xfrm>
          <a:off x="4071491" y="257578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</a:t>
          </a:r>
          <a:endParaRPr lang="it-IT" sz="800" kern="1200" dirty="0"/>
        </a:p>
      </dsp:txBody>
      <dsp:txXfrm>
        <a:off x="4071491" y="257578"/>
        <a:ext cx="444996" cy="222498"/>
      </dsp:txXfrm>
    </dsp:sp>
    <dsp:sp modelId="{0F009F3D-49FF-458C-94B3-62A9FF788477}">
      <dsp:nvSpPr>
        <dsp:cNvPr id="0" name=""/>
        <dsp:cNvSpPr/>
      </dsp:nvSpPr>
      <dsp:spPr>
        <a:xfrm rot="3310531">
          <a:off x="3203649" y="619772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3310531">
        <a:off x="3351704" y="616907"/>
        <a:ext cx="15584" cy="15584"/>
      </dsp:txXfrm>
    </dsp:sp>
    <dsp:sp modelId="{C068E259-2043-49EE-8640-72B1344DC849}">
      <dsp:nvSpPr>
        <dsp:cNvPr id="0" name=""/>
        <dsp:cNvSpPr/>
      </dsp:nvSpPr>
      <dsp:spPr>
        <a:xfrm>
          <a:off x="3448496" y="641387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2-3</a:t>
          </a:r>
          <a:endParaRPr lang="it-IT" sz="800" kern="1200" dirty="0"/>
        </a:p>
      </dsp:txBody>
      <dsp:txXfrm>
        <a:off x="3448496" y="641387"/>
        <a:ext cx="444996" cy="222498"/>
      </dsp:txXfrm>
    </dsp:sp>
    <dsp:sp modelId="{B8C075FF-4B49-4EA1-BC06-DDC25AAB2A7F}">
      <dsp:nvSpPr>
        <dsp:cNvPr id="0" name=""/>
        <dsp:cNvSpPr/>
      </dsp:nvSpPr>
      <dsp:spPr>
        <a:xfrm rot="19457599">
          <a:off x="3872888" y="683740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683187"/>
        <a:ext cx="10960" cy="10960"/>
      </dsp:txXfrm>
    </dsp:sp>
    <dsp:sp modelId="{6BCE008A-AC5B-4C36-A4F3-703DEB9E1E84}">
      <dsp:nvSpPr>
        <dsp:cNvPr id="0" name=""/>
        <dsp:cNvSpPr/>
      </dsp:nvSpPr>
      <dsp:spPr>
        <a:xfrm>
          <a:off x="4071491" y="513450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=2</a:t>
          </a:r>
          <a:endParaRPr lang="it-IT" sz="800" kern="1200" dirty="0"/>
        </a:p>
      </dsp:txBody>
      <dsp:txXfrm>
        <a:off x="4071491" y="513450"/>
        <a:ext cx="444996" cy="222498"/>
      </dsp:txXfrm>
    </dsp:sp>
    <dsp:sp modelId="{7E3FB1B1-53DB-409D-81EC-36ED1CE4959A}">
      <dsp:nvSpPr>
        <dsp:cNvPr id="0" name=""/>
        <dsp:cNvSpPr/>
      </dsp:nvSpPr>
      <dsp:spPr>
        <a:xfrm rot="2142401">
          <a:off x="3872888" y="811677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811124"/>
        <a:ext cx="10960" cy="10960"/>
      </dsp:txXfrm>
    </dsp:sp>
    <dsp:sp modelId="{E12DA485-6EEF-4C54-8661-45C6B0CE564E}">
      <dsp:nvSpPr>
        <dsp:cNvPr id="0" name=""/>
        <dsp:cNvSpPr/>
      </dsp:nvSpPr>
      <dsp:spPr>
        <a:xfrm>
          <a:off x="4071491" y="769323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=3</a:t>
          </a:r>
          <a:endParaRPr lang="it-IT" sz="800" kern="1200" dirty="0"/>
        </a:p>
      </dsp:txBody>
      <dsp:txXfrm>
        <a:off x="4071491" y="769323"/>
        <a:ext cx="444996" cy="222498"/>
      </dsp:txXfrm>
    </dsp:sp>
    <dsp:sp modelId="{2C16D570-84BE-4931-BD5D-39407C404866}">
      <dsp:nvSpPr>
        <dsp:cNvPr id="0" name=""/>
        <dsp:cNvSpPr/>
      </dsp:nvSpPr>
      <dsp:spPr>
        <a:xfrm rot="4249260">
          <a:off x="2465593" y="1259454"/>
          <a:ext cx="541818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541818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4249260">
        <a:off x="2722957" y="1250836"/>
        <a:ext cx="27090" cy="27090"/>
      </dsp:txXfrm>
    </dsp:sp>
    <dsp:sp modelId="{81460E58-D289-40EE-939D-C328525845EF}">
      <dsp:nvSpPr>
        <dsp:cNvPr id="0" name=""/>
        <dsp:cNvSpPr/>
      </dsp:nvSpPr>
      <dsp:spPr>
        <a:xfrm>
          <a:off x="2825501" y="1409005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4-7</a:t>
          </a:r>
          <a:endParaRPr lang="it-IT" sz="800" kern="1200" dirty="0"/>
        </a:p>
      </dsp:txBody>
      <dsp:txXfrm>
        <a:off x="2825501" y="1409005"/>
        <a:ext cx="444996" cy="222498"/>
      </dsp:txXfrm>
    </dsp:sp>
    <dsp:sp modelId="{77EDF4C6-4A70-4C45-8025-719714B9236F}">
      <dsp:nvSpPr>
        <dsp:cNvPr id="0" name=""/>
        <dsp:cNvSpPr/>
      </dsp:nvSpPr>
      <dsp:spPr>
        <a:xfrm rot="18289469">
          <a:off x="3203649" y="1387390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8289469">
        <a:off x="3351704" y="1384525"/>
        <a:ext cx="15584" cy="15584"/>
      </dsp:txXfrm>
    </dsp:sp>
    <dsp:sp modelId="{72C606FD-20AD-4679-A232-91F357CA7E13}">
      <dsp:nvSpPr>
        <dsp:cNvPr id="0" name=""/>
        <dsp:cNvSpPr/>
      </dsp:nvSpPr>
      <dsp:spPr>
        <a:xfrm>
          <a:off x="3448496" y="1153132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4-5</a:t>
          </a:r>
          <a:endParaRPr lang="it-IT" sz="800" kern="1200" dirty="0"/>
        </a:p>
      </dsp:txBody>
      <dsp:txXfrm>
        <a:off x="3448496" y="1153132"/>
        <a:ext cx="444996" cy="222498"/>
      </dsp:txXfrm>
    </dsp:sp>
    <dsp:sp modelId="{A493F257-A753-464C-BEFF-8F9CC71DA98B}">
      <dsp:nvSpPr>
        <dsp:cNvPr id="0" name=""/>
        <dsp:cNvSpPr/>
      </dsp:nvSpPr>
      <dsp:spPr>
        <a:xfrm rot="19457599">
          <a:off x="3872888" y="1195486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1194933"/>
        <a:ext cx="10960" cy="10960"/>
      </dsp:txXfrm>
    </dsp:sp>
    <dsp:sp modelId="{D91C01FF-5C73-4B8C-B5FB-524A026591F8}">
      <dsp:nvSpPr>
        <dsp:cNvPr id="0" name=""/>
        <dsp:cNvSpPr/>
      </dsp:nvSpPr>
      <dsp:spPr>
        <a:xfrm>
          <a:off x="4071491" y="1025196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=4</a:t>
          </a:r>
          <a:endParaRPr lang="it-IT" sz="800" kern="1200" dirty="0"/>
        </a:p>
      </dsp:txBody>
      <dsp:txXfrm>
        <a:off x="4071491" y="1025196"/>
        <a:ext cx="444996" cy="222498"/>
      </dsp:txXfrm>
    </dsp:sp>
    <dsp:sp modelId="{6D8B46B3-60D1-426D-AD37-209AAB497AB2}">
      <dsp:nvSpPr>
        <dsp:cNvPr id="0" name=""/>
        <dsp:cNvSpPr/>
      </dsp:nvSpPr>
      <dsp:spPr>
        <a:xfrm rot="2142401">
          <a:off x="3872888" y="1323422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1322869"/>
        <a:ext cx="10960" cy="10960"/>
      </dsp:txXfrm>
    </dsp:sp>
    <dsp:sp modelId="{2C69FE45-8609-4B6F-BAAD-67EA18975CC7}">
      <dsp:nvSpPr>
        <dsp:cNvPr id="0" name=""/>
        <dsp:cNvSpPr/>
      </dsp:nvSpPr>
      <dsp:spPr>
        <a:xfrm>
          <a:off x="4071491" y="1281069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=5</a:t>
          </a:r>
          <a:endParaRPr lang="it-IT" sz="800" kern="1200" dirty="0"/>
        </a:p>
      </dsp:txBody>
      <dsp:txXfrm>
        <a:off x="4071491" y="1281069"/>
        <a:ext cx="444996" cy="222498"/>
      </dsp:txXfrm>
    </dsp:sp>
    <dsp:sp modelId="{A125F7EA-10D4-4642-9877-5BFB83B6427D}">
      <dsp:nvSpPr>
        <dsp:cNvPr id="0" name=""/>
        <dsp:cNvSpPr/>
      </dsp:nvSpPr>
      <dsp:spPr>
        <a:xfrm rot="3310531">
          <a:off x="3203649" y="1643263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3310531">
        <a:off x="3351704" y="1640398"/>
        <a:ext cx="15584" cy="15584"/>
      </dsp:txXfrm>
    </dsp:sp>
    <dsp:sp modelId="{C6B270C9-5A11-4177-A46A-E196571BF11F}">
      <dsp:nvSpPr>
        <dsp:cNvPr id="0" name=""/>
        <dsp:cNvSpPr/>
      </dsp:nvSpPr>
      <dsp:spPr>
        <a:xfrm>
          <a:off x="3448496" y="1664878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6-7</a:t>
          </a:r>
          <a:endParaRPr lang="it-IT" sz="800" kern="1200" dirty="0"/>
        </a:p>
      </dsp:txBody>
      <dsp:txXfrm>
        <a:off x="3448496" y="1664878"/>
        <a:ext cx="444996" cy="222498"/>
      </dsp:txXfrm>
    </dsp:sp>
    <dsp:sp modelId="{7DB2E3E5-01D1-4B2D-9C7A-FFF3D768EB61}">
      <dsp:nvSpPr>
        <dsp:cNvPr id="0" name=""/>
        <dsp:cNvSpPr/>
      </dsp:nvSpPr>
      <dsp:spPr>
        <a:xfrm rot="19457599">
          <a:off x="3872888" y="1707231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1706678"/>
        <a:ext cx="10960" cy="10960"/>
      </dsp:txXfrm>
    </dsp:sp>
    <dsp:sp modelId="{AE4FC3BC-520C-49AD-87B9-5A1E49819C34}">
      <dsp:nvSpPr>
        <dsp:cNvPr id="0" name=""/>
        <dsp:cNvSpPr/>
      </dsp:nvSpPr>
      <dsp:spPr>
        <a:xfrm>
          <a:off x="4071491" y="1536941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=6</a:t>
          </a:r>
          <a:endParaRPr lang="it-IT" sz="800" kern="1200" dirty="0"/>
        </a:p>
      </dsp:txBody>
      <dsp:txXfrm>
        <a:off x="4071491" y="1536941"/>
        <a:ext cx="444996" cy="222498"/>
      </dsp:txXfrm>
    </dsp:sp>
    <dsp:sp modelId="{EEBE9EFD-6DC5-43E7-8E7F-EA6B31CCC632}">
      <dsp:nvSpPr>
        <dsp:cNvPr id="0" name=""/>
        <dsp:cNvSpPr/>
      </dsp:nvSpPr>
      <dsp:spPr>
        <a:xfrm rot="2142401">
          <a:off x="3872888" y="1835168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1834615"/>
        <a:ext cx="10960" cy="10960"/>
      </dsp:txXfrm>
    </dsp:sp>
    <dsp:sp modelId="{10CE1AD9-F341-4EBB-BEA0-D57E84391826}">
      <dsp:nvSpPr>
        <dsp:cNvPr id="0" name=""/>
        <dsp:cNvSpPr/>
      </dsp:nvSpPr>
      <dsp:spPr>
        <a:xfrm>
          <a:off x="4071491" y="1792814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=7</a:t>
          </a:r>
          <a:endParaRPr lang="it-IT" sz="800" kern="1200" dirty="0"/>
        </a:p>
      </dsp:txBody>
      <dsp:txXfrm>
        <a:off x="4071491" y="1792814"/>
        <a:ext cx="444996" cy="222498"/>
      </dsp:txXfrm>
    </dsp:sp>
    <dsp:sp modelId="{694B88B6-94E4-49E4-B92B-A333FEA7BF2B}">
      <dsp:nvSpPr>
        <dsp:cNvPr id="0" name=""/>
        <dsp:cNvSpPr/>
      </dsp:nvSpPr>
      <dsp:spPr>
        <a:xfrm rot="4808052">
          <a:off x="1594081" y="2538818"/>
          <a:ext cx="1038853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1038853" y="49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4808052">
        <a:off x="2087536" y="2517774"/>
        <a:ext cx="51942" cy="51942"/>
      </dsp:txXfrm>
    </dsp:sp>
    <dsp:sp modelId="{CC456D1B-6198-4389-9296-3F0EE928A8C2}">
      <dsp:nvSpPr>
        <dsp:cNvPr id="0" name=""/>
        <dsp:cNvSpPr/>
      </dsp:nvSpPr>
      <dsp:spPr>
        <a:xfrm>
          <a:off x="2202507" y="2944241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8-15</a:t>
          </a:r>
          <a:endParaRPr lang="it-IT" sz="800" kern="1200" dirty="0"/>
        </a:p>
      </dsp:txBody>
      <dsp:txXfrm>
        <a:off x="2202507" y="2944241"/>
        <a:ext cx="444996" cy="222498"/>
      </dsp:txXfrm>
    </dsp:sp>
    <dsp:sp modelId="{599CC5DE-19D9-447C-AABA-8E9E9DBC4AC4}">
      <dsp:nvSpPr>
        <dsp:cNvPr id="0" name=""/>
        <dsp:cNvSpPr/>
      </dsp:nvSpPr>
      <dsp:spPr>
        <a:xfrm rot="17350740">
          <a:off x="2465593" y="2794690"/>
          <a:ext cx="541818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541818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7350740">
        <a:off x="2722957" y="2786072"/>
        <a:ext cx="27090" cy="27090"/>
      </dsp:txXfrm>
    </dsp:sp>
    <dsp:sp modelId="{12A77BB0-33CE-4BA5-A28C-88DA9D5478B8}">
      <dsp:nvSpPr>
        <dsp:cNvPr id="0" name=""/>
        <dsp:cNvSpPr/>
      </dsp:nvSpPr>
      <dsp:spPr>
        <a:xfrm>
          <a:off x="2825501" y="2432496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8-11</a:t>
          </a:r>
          <a:endParaRPr lang="it-IT" sz="800" kern="1200" dirty="0"/>
        </a:p>
      </dsp:txBody>
      <dsp:txXfrm>
        <a:off x="2825501" y="2432496"/>
        <a:ext cx="444996" cy="222498"/>
      </dsp:txXfrm>
    </dsp:sp>
    <dsp:sp modelId="{C9CB93AD-FC5B-4BBE-941B-CCE7AC1925EA}">
      <dsp:nvSpPr>
        <dsp:cNvPr id="0" name=""/>
        <dsp:cNvSpPr/>
      </dsp:nvSpPr>
      <dsp:spPr>
        <a:xfrm rot="18289469">
          <a:off x="3203649" y="2410881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8289469">
        <a:off x="3351704" y="2408016"/>
        <a:ext cx="15584" cy="15584"/>
      </dsp:txXfrm>
    </dsp:sp>
    <dsp:sp modelId="{7C2AC1C8-3A3D-43A0-A785-828111F7DA1D}">
      <dsp:nvSpPr>
        <dsp:cNvPr id="0" name=""/>
        <dsp:cNvSpPr/>
      </dsp:nvSpPr>
      <dsp:spPr>
        <a:xfrm>
          <a:off x="3448496" y="2176623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8-9</a:t>
          </a:r>
          <a:endParaRPr lang="it-IT" sz="800" kern="1200" dirty="0"/>
        </a:p>
      </dsp:txBody>
      <dsp:txXfrm>
        <a:off x="3448496" y="2176623"/>
        <a:ext cx="444996" cy="222498"/>
      </dsp:txXfrm>
    </dsp:sp>
    <dsp:sp modelId="{953A5992-F231-4763-AA33-77B954DA1111}">
      <dsp:nvSpPr>
        <dsp:cNvPr id="0" name=""/>
        <dsp:cNvSpPr/>
      </dsp:nvSpPr>
      <dsp:spPr>
        <a:xfrm rot="19457599">
          <a:off x="3872888" y="2218977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2218424"/>
        <a:ext cx="10960" cy="10960"/>
      </dsp:txXfrm>
    </dsp:sp>
    <dsp:sp modelId="{14ED81C5-59E6-47D3-ADB6-18E6745A85D3}">
      <dsp:nvSpPr>
        <dsp:cNvPr id="0" name=""/>
        <dsp:cNvSpPr/>
      </dsp:nvSpPr>
      <dsp:spPr>
        <a:xfrm>
          <a:off x="4071491" y="2048687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=8</a:t>
          </a:r>
          <a:endParaRPr lang="it-IT" sz="800" kern="1200" dirty="0"/>
        </a:p>
      </dsp:txBody>
      <dsp:txXfrm>
        <a:off x="4071491" y="2048687"/>
        <a:ext cx="444996" cy="222498"/>
      </dsp:txXfrm>
    </dsp:sp>
    <dsp:sp modelId="{976227D0-1A61-457C-BA60-2B25D4572DBD}">
      <dsp:nvSpPr>
        <dsp:cNvPr id="0" name=""/>
        <dsp:cNvSpPr/>
      </dsp:nvSpPr>
      <dsp:spPr>
        <a:xfrm rot="2142401">
          <a:off x="3872888" y="2346913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2346360"/>
        <a:ext cx="10960" cy="10960"/>
      </dsp:txXfrm>
    </dsp:sp>
    <dsp:sp modelId="{5EAF62CD-4298-4A4F-8FAF-39092EBDA3ED}">
      <dsp:nvSpPr>
        <dsp:cNvPr id="0" name=""/>
        <dsp:cNvSpPr/>
      </dsp:nvSpPr>
      <dsp:spPr>
        <a:xfrm>
          <a:off x="4071491" y="2304560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=9</a:t>
          </a:r>
          <a:endParaRPr lang="it-IT" sz="800" kern="1200" dirty="0"/>
        </a:p>
      </dsp:txBody>
      <dsp:txXfrm>
        <a:off x="4071491" y="2304560"/>
        <a:ext cx="444996" cy="222498"/>
      </dsp:txXfrm>
    </dsp:sp>
    <dsp:sp modelId="{6A9512B3-571F-4804-B842-9CCF9C971428}">
      <dsp:nvSpPr>
        <dsp:cNvPr id="0" name=""/>
        <dsp:cNvSpPr/>
      </dsp:nvSpPr>
      <dsp:spPr>
        <a:xfrm rot="3310531">
          <a:off x="3203649" y="2666754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3310531">
        <a:off x="3351704" y="2663889"/>
        <a:ext cx="15584" cy="15584"/>
      </dsp:txXfrm>
    </dsp:sp>
    <dsp:sp modelId="{D2BAB030-419D-4768-BEC4-8DFF0B982D39}">
      <dsp:nvSpPr>
        <dsp:cNvPr id="0" name=""/>
        <dsp:cNvSpPr/>
      </dsp:nvSpPr>
      <dsp:spPr>
        <a:xfrm>
          <a:off x="3448496" y="2688369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10-11</a:t>
          </a:r>
          <a:endParaRPr lang="it-IT" sz="800" kern="1200" dirty="0"/>
        </a:p>
      </dsp:txBody>
      <dsp:txXfrm>
        <a:off x="3448496" y="2688369"/>
        <a:ext cx="444996" cy="222498"/>
      </dsp:txXfrm>
    </dsp:sp>
    <dsp:sp modelId="{A5358544-9095-4C2D-B901-FCE2DEF4F1C7}">
      <dsp:nvSpPr>
        <dsp:cNvPr id="0" name=""/>
        <dsp:cNvSpPr/>
      </dsp:nvSpPr>
      <dsp:spPr>
        <a:xfrm rot="19457599">
          <a:off x="3872888" y="2730722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2730169"/>
        <a:ext cx="10960" cy="10960"/>
      </dsp:txXfrm>
    </dsp:sp>
    <dsp:sp modelId="{90D0BBB8-4B4E-4845-8C7F-312F89389A82}">
      <dsp:nvSpPr>
        <dsp:cNvPr id="0" name=""/>
        <dsp:cNvSpPr/>
      </dsp:nvSpPr>
      <dsp:spPr>
        <a:xfrm>
          <a:off x="4071491" y="2560432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=10</a:t>
          </a:r>
          <a:endParaRPr lang="it-IT" sz="800" kern="1200" dirty="0"/>
        </a:p>
      </dsp:txBody>
      <dsp:txXfrm>
        <a:off x="4071491" y="2560432"/>
        <a:ext cx="444996" cy="222498"/>
      </dsp:txXfrm>
    </dsp:sp>
    <dsp:sp modelId="{D6A394F8-6C51-4A66-B690-E802707BE0B9}">
      <dsp:nvSpPr>
        <dsp:cNvPr id="0" name=""/>
        <dsp:cNvSpPr/>
      </dsp:nvSpPr>
      <dsp:spPr>
        <a:xfrm rot="2142401">
          <a:off x="3872888" y="2858659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2858106"/>
        <a:ext cx="10960" cy="10960"/>
      </dsp:txXfrm>
    </dsp:sp>
    <dsp:sp modelId="{83052BAC-AF7F-4AB8-9B78-49B2A8C91EEC}">
      <dsp:nvSpPr>
        <dsp:cNvPr id="0" name=""/>
        <dsp:cNvSpPr/>
      </dsp:nvSpPr>
      <dsp:spPr>
        <a:xfrm>
          <a:off x="4071491" y="2816305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=11</a:t>
          </a:r>
          <a:endParaRPr lang="it-IT" sz="800" kern="1200" dirty="0"/>
        </a:p>
      </dsp:txBody>
      <dsp:txXfrm>
        <a:off x="4071491" y="2816305"/>
        <a:ext cx="444996" cy="222498"/>
      </dsp:txXfrm>
    </dsp:sp>
    <dsp:sp modelId="{D9546839-AB03-4B14-99E9-E8CE3E075711}">
      <dsp:nvSpPr>
        <dsp:cNvPr id="0" name=""/>
        <dsp:cNvSpPr/>
      </dsp:nvSpPr>
      <dsp:spPr>
        <a:xfrm rot="4249260">
          <a:off x="2465593" y="3306436"/>
          <a:ext cx="541818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541818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4249260">
        <a:off x="2722957" y="3297818"/>
        <a:ext cx="27090" cy="27090"/>
      </dsp:txXfrm>
    </dsp:sp>
    <dsp:sp modelId="{F623FF07-2B3D-4DC4-BA0C-8B04DBCF5B5A}">
      <dsp:nvSpPr>
        <dsp:cNvPr id="0" name=""/>
        <dsp:cNvSpPr/>
      </dsp:nvSpPr>
      <dsp:spPr>
        <a:xfrm>
          <a:off x="2825501" y="3455987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12-15</a:t>
          </a:r>
          <a:endParaRPr lang="it-IT" sz="800" kern="1200" dirty="0"/>
        </a:p>
      </dsp:txBody>
      <dsp:txXfrm>
        <a:off x="2825501" y="3455987"/>
        <a:ext cx="444996" cy="222498"/>
      </dsp:txXfrm>
    </dsp:sp>
    <dsp:sp modelId="{007CA36E-95B3-42C7-9AAF-24BA3D0C673A}">
      <dsp:nvSpPr>
        <dsp:cNvPr id="0" name=""/>
        <dsp:cNvSpPr/>
      </dsp:nvSpPr>
      <dsp:spPr>
        <a:xfrm rot="18289469">
          <a:off x="3203649" y="3434372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8289469">
        <a:off x="3351704" y="3431507"/>
        <a:ext cx="15584" cy="15584"/>
      </dsp:txXfrm>
    </dsp:sp>
    <dsp:sp modelId="{56386B22-BE05-4B1D-9D48-E85D78E3ED96}">
      <dsp:nvSpPr>
        <dsp:cNvPr id="0" name=""/>
        <dsp:cNvSpPr/>
      </dsp:nvSpPr>
      <dsp:spPr>
        <a:xfrm>
          <a:off x="3448496" y="3200114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12-13</a:t>
          </a:r>
          <a:endParaRPr lang="it-IT" sz="800" kern="1200" dirty="0"/>
        </a:p>
      </dsp:txBody>
      <dsp:txXfrm>
        <a:off x="3448496" y="3200114"/>
        <a:ext cx="444996" cy="222498"/>
      </dsp:txXfrm>
    </dsp:sp>
    <dsp:sp modelId="{9C846372-5E20-4198-A9C7-D10A98544DA0}">
      <dsp:nvSpPr>
        <dsp:cNvPr id="0" name=""/>
        <dsp:cNvSpPr/>
      </dsp:nvSpPr>
      <dsp:spPr>
        <a:xfrm rot="19457599">
          <a:off x="3872888" y="3242468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3241915"/>
        <a:ext cx="10960" cy="10960"/>
      </dsp:txXfrm>
    </dsp:sp>
    <dsp:sp modelId="{F1060A84-A371-47C1-BCC9-91F56CDBABC6}">
      <dsp:nvSpPr>
        <dsp:cNvPr id="0" name=""/>
        <dsp:cNvSpPr/>
      </dsp:nvSpPr>
      <dsp:spPr>
        <a:xfrm>
          <a:off x="4071491" y="3072178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=12</a:t>
          </a:r>
          <a:endParaRPr lang="it-IT" sz="800" kern="1200" dirty="0"/>
        </a:p>
      </dsp:txBody>
      <dsp:txXfrm>
        <a:off x="4071491" y="3072178"/>
        <a:ext cx="444996" cy="222498"/>
      </dsp:txXfrm>
    </dsp:sp>
    <dsp:sp modelId="{81D4D191-D9EA-49CF-9344-D7C39C9136AB}">
      <dsp:nvSpPr>
        <dsp:cNvPr id="0" name=""/>
        <dsp:cNvSpPr/>
      </dsp:nvSpPr>
      <dsp:spPr>
        <a:xfrm rot="2142401">
          <a:off x="3872888" y="3370404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3369851"/>
        <a:ext cx="10960" cy="10960"/>
      </dsp:txXfrm>
    </dsp:sp>
    <dsp:sp modelId="{371F9361-D61B-4E06-977D-ECB1AA05CA3E}">
      <dsp:nvSpPr>
        <dsp:cNvPr id="0" name=""/>
        <dsp:cNvSpPr/>
      </dsp:nvSpPr>
      <dsp:spPr>
        <a:xfrm>
          <a:off x="4071491" y="3328051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=13</a:t>
          </a:r>
          <a:endParaRPr lang="it-IT" sz="800" kern="1200" dirty="0"/>
        </a:p>
      </dsp:txBody>
      <dsp:txXfrm>
        <a:off x="4071491" y="3328051"/>
        <a:ext cx="444996" cy="222498"/>
      </dsp:txXfrm>
    </dsp:sp>
    <dsp:sp modelId="{1F5E70E7-4BE8-468C-B31F-A1B88B8B7267}">
      <dsp:nvSpPr>
        <dsp:cNvPr id="0" name=""/>
        <dsp:cNvSpPr/>
      </dsp:nvSpPr>
      <dsp:spPr>
        <a:xfrm rot="3310531">
          <a:off x="3203649" y="3690245"/>
          <a:ext cx="31169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31169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3310531">
        <a:off x="3351704" y="3687380"/>
        <a:ext cx="15584" cy="15584"/>
      </dsp:txXfrm>
    </dsp:sp>
    <dsp:sp modelId="{816B92F4-8E73-4A6D-821B-AC7D0607670A}">
      <dsp:nvSpPr>
        <dsp:cNvPr id="0" name=""/>
        <dsp:cNvSpPr/>
      </dsp:nvSpPr>
      <dsp:spPr>
        <a:xfrm>
          <a:off x="3448496" y="3711860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14-15</a:t>
          </a:r>
          <a:endParaRPr lang="it-IT" sz="800" kern="1200" dirty="0"/>
        </a:p>
      </dsp:txBody>
      <dsp:txXfrm>
        <a:off x="3448496" y="3711860"/>
        <a:ext cx="444996" cy="222498"/>
      </dsp:txXfrm>
    </dsp:sp>
    <dsp:sp modelId="{5DCD734F-D728-471C-9B7B-5996D1936A32}">
      <dsp:nvSpPr>
        <dsp:cNvPr id="0" name=""/>
        <dsp:cNvSpPr/>
      </dsp:nvSpPr>
      <dsp:spPr>
        <a:xfrm rot="19457599">
          <a:off x="3872888" y="3754213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3977011" y="3753660"/>
        <a:ext cx="10960" cy="10960"/>
      </dsp:txXfrm>
    </dsp:sp>
    <dsp:sp modelId="{5D109C5C-39FD-49FC-B332-DEC0F1A0106C}">
      <dsp:nvSpPr>
        <dsp:cNvPr id="0" name=""/>
        <dsp:cNvSpPr/>
      </dsp:nvSpPr>
      <dsp:spPr>
        <a:xfrm>
          <a:off x="4071491" y="3583923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=14</a:t>
          </a:r>
          <a:endParaRPr lang="it-IT" sz="800" kern="1200" dirty="0"/>
        </a:p>
      </dsp:txBody>
      <dsp:txXfrm>
        <a:off x="4071491" y="3583923"/>
        <a:ext cx="444996" cy="222498"/>
      </dsp:txXfrm>
    </dsp:sp>
    <dsp:sp modelId="{79515C0B-CA04-4A24-87D6-8A56953493BF}">
      <dsp:nvSpPr>
        <dsp:cNvPr id="0" name=""/>
        <dsp:cNvSpPr/>
      </dsp:nvSpPr>
      <dsp:spPr>
        <a:xfrm rot="2142401">
          <a:off x="3872888" y="3882150"/>
          <a:ext cx="219205" cy="9854"/>
        </a:xfrm>
        <a:custGeom>
          <a:avLst/>
          <a:gdLst/>
          <a:ahLst/>
          <a:cxnLst/>
          <a:rect l="0" t="0" r="0" b="0"/>
          <a:pathLst>
            <a:path>
              <a:moveTo>
                <a:pt x="0" y="4927"/>
              </a:moveTo>
              <a:lnTo>
                <a:pt x="219205" y="49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3977011" y="3881597"/>
        <a:ext cx="10960" cy="10960"/>
      </dsp:txXfrm>
    </dsp:sp>
    <dsp:sp modelId="{61A22FBF-0BA1-47A8-96E1-1DF7243D258F}">
      <dsp:nvSpPr>
        <dsp:cNvPr id="0" name=""/>
        <dsp:cNvSpPr/>
      </dsp:nvSpPr>
      <dsp:spPr>
        <a:xfrm>
          <a:off x="4071491" y="3839796"/>
          <a:ext cx="444996" cy="222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=15</a:t>
          </a:r>
          <a:endParaRPr lang="it-IT" sz="800" kern="1200" dirty="0"/>
        </a:p>
      </dsp:txBody>
      <dsp:txXfrm>
        <a:off x="4071491" y="3839796"/>
        <a:ext cx="444996" cy="222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Office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Office_Excel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DEFINIZIONE </a:t>
            </a:r>
            <a:r>
              <a:rPr lang="it-IT" dirty="0" err="1" smtClean="0"/>
              <a:t>DI</a:t>
            </a:r>
            <a:r>
              <a:rPr lang="it-IT" dirty="0" smtClean="0"/>
              <a:t> INFORMAZIONE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A parità di probabilità, un messaggio porta tanta informazione quanti sono i livelli di partizione di un albero di decisione formato come nell’esempio.</a:t>
            </a:r>
          </a:p>
          <a:p>
            <a:r>
              <a:rPr lang="it-IT" dirty="0" smtClean="0"/>
              <a:t>In pratica, se N è il numero di simboli dell’alfabeto di canale, l’informazione di un singolo messaggio è:</a:t>
            </a:r>
          </a:p>
          <a:p>
            <a:pPr>
              <a:buNone/>
            </a:pPr>
            <a:endParaRPr lang="it-IT" dirty="0" smtClean="0"/>
          </a:p>
          <a:p>
            <a:pPr lvl="1">
              <a:buNone/>
            </a:pPr>
            <a:r>
              <a:rPr lang="it-IT" i="1" dirty="0" smtClean="0"/>
              <a:t>			</a:t>
            </a:r>
            <a:r>
              <a:rPr lang="it-IT" sz="6600" i="1" dirty="0" smtClean="0"/>
              <a:t>I = log</a:t>
            </a:r>
            <a:r>
              <a:rPr lang="it-IT" sz="6600" i="1" baseline="-25000" dirty="0" smtClean="0"/>
              <a:t>2</a:t>
            </a:r>
            <a:r>
              <a:rPr lang="it-IT" sz="6600" i="1" dirty="0" smtClean="0"/>
              <a:t>(N)</a:t>
            </a:r>
            <a:endParaRPr lang="it-IT" sz="6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VELOCITA’ </a:t>
            </a:r>
            <a:r>
              <a:rPr lang="it-IT" dirty="0" err="1" smtClean="0"/>
              <a:t>DI</a:t>
            </a:r>
            <a:r>
              <a:rPr lang="it-IT" dirty="0" smtClean="0"/>
              <a:t> TRASMISSIONE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velocità di un canale non si misura in numero di segnali che passano ma in quantità di informazione che passa;</a:t>
            </a:r>
          </a:p>
          <a:p>
            <a:r>
              <a:rPr lang="it-IT" dirty="0" smtClean="0"/>
              <a:t>La definizione di base è la seguente: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		un canale ha la velocità di un </a:t>
            </a:r>
            <a:r>
              <a:rPr lang="it-IT" b="1" i="1" dirty="0" smtClean="0"/>
              <a:t>baud</a:t>
            </a:r>
            <a:r>
              <a:rPr lang="it-IT" dirty="0" smtClean="0"/>
              <a:t> </a:t>
            </a:r>
            <a:br>
              <a:rPr lang="it-IT" dirty="0" smtClean="0"/>
            </a:br>
            <a:r>
              <a:rPr lang="it-IT" dirty="0" smtClean="0"/>
              <a:t>		quando in un secondo il canale trasporta </a:t>
            </a:r>
            <a:br>
              <a:rPr lang="it-IT" dirty="0" smtClean="0"/>
            </a:br>
            <a:r>
              <a:rPr lang="it-IT" dirty="0" smtClean="0"/>
              <a:t>		un </a:t>
            </a:r>
            <a:r>
              <a:rPr lang="it-IT" b="1" i="1" dirty="0" smtClean="0"/>
              <a:t>bit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MULTIPLI DEL BAUD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Kbps</a:t>
            </a:r>
            <a:r>
              <a:rPr lang="it-IT" dirty="0" smtClean="0"/>
              <a:t> = 1024 Baud 	(1024 </a:t>
            </a:r>
            <a:r>
              <a:rPr lang="it-IT" dirty="0" smtClean="0">
                <a:solidFill>
                  <a:srgbClr val="FF0000"/>
                </a:solidFill>
              </a:rPr>
              <a:t>bit per </a:t>
            </a:r>
            <a:r>
              <a:rPr lang="it-IT" dirty="0" err="1" smtClean="0">
                <a:solidFill>
                  <a:srgbClr val="FF0000"/>
                </a:solidFill>
              </a:rPr>
              <a:t>second</a:t>
            </a:r>
            <a:r>
              <a:rPr lang="it-IT" dirty="0" smtClean="0"/>
              <a:t>)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Mbps</a:t>
            </a:r>
            <a:r>
              <a:rPr lang="it-IT" dirty="0" smtClean="0"/>
              <a:t> = 1024 </a:t>
            </a:r>
            <a:r>
              <a:rPr lang="it-IT" dirty="0" err="1" smtClean="0"/>
              <a:t>Kbps</a:t>
            </a:r>
            <a:r>
              <a:rPr lang="it-IT" dirty="0" smtClean="0"/>
              <a:t>	(1024*1024 bps)</a:t>
            </a:r>
          </a:p>
          <a:p>
            <a:r>
              <a:rPr lang="it-IT" dirty="0" err="1" smtClean="0">
                <a:solidFill>
                  <a:srgbClr val="FF0000"/>
                </a:solidFill>
              </a:rPr>
              <a:t>Gbps</a:t>
            </a:r>
            <a:r>
              <a:rPr lang="it-IT" dirty="0" smtClean="0"/>
              <a:t> = 1024 Mbps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canale è dotato di un alfabeto di sedici simboli, e trasmette cinque segnali al secondo. Calcolare la velocità di trasmissione;</a:t>
            </a:r>
          </a:p>
          <a:p>
            <a:r>
              <a:rPr lang="it-IT" dirty="0" smtClean="0"/>
              <a:t>Ogni singolo segnale porta 4 bit, quindi in un secondo fluiscono venti bit;</a:t>
            </a:r>
          </a:p>
          <a:p>
            <a:r>
              <a:rPr lang="it-IT" dirty="0" smtClean="0"/>
              <a:t>Velocità di trasmissione: 20 Baud.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AFFIDABILITA’ </a:t>
            </a:r>
            <a:r>
              <a:rPr lang="it-IT" dirty="0" err="1" smtClean="0"/>
              <a:t>DI</a:t>
            </a:r>
            <a:r>
              <a:rPr lang="it-IT" dirty="0" smtClean="0"/>
              <a:t> CANALE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canale ideale trasmette il segnale senza nessuna modifica dalla sorgente alla destinazione.</a:t>
            </a:r>
          </a:p>
          <a:p>
            <a:r>
              <a:rPr lang="it-IT" dirty="0" smtClean="0"/>
              <a:t>I canali reali, invece, inviano il segnale con errore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pic>
        <p:nvPicPr>
          <p:cNvPr id="4" name="Picture 2" descr="http://upload.wikimedia.org/wikipedia/it/a/a8/Shannon-weav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212976"/>
            <a:ext cx="4464496" cy="2498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</a:t>
            </a:r>
            <a:r>
              <a:rPr lang="it-IT" dirty="0" err="1" smtClean="0"/>
              <a:t>D’ERRORE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dirty="0" smtClean="0">
                <a:solidFill>
                  <a:srgbClr val="FF0000"/>
                </a:solidFill>
              </a:rPr>
              <a:t>tasso d’errore</a:t>
            </a:r>
            <a:r>
              <a:rPr lang="it-IT" dirty="0" smtClean="0"/>
              <a:t> è la percentuale di segnali errati rispetto al numero di segnali inviati;</a:t>
            </a:r>
          </a:p>
          <a:p>
            <a:r>
              <a:rPr lang="it-IT" dirty="0" smtClean="0"/>
              <a:t>L’</a:t>
            </a:r>
            <a:r>
              <a:rPr lang="it-IT" dirty="0" smtClean="0">
                <a:solidFill>
                  <a:srgbClr val="FF0000"/>
                </a:solidFill>
              </a:rPr>
              <a:t>affidabilità di canale</a:t>
            </a:r>
            <a:r>
              <a:rPr lang="it-IT" dirty="0" smtClean="0"/>
              <a:t> è invece la misura della quantità di informazione effettivamente passata in un canale reale;</a:t>
            </a:r>
          </a:p>
          <a:p>
            <a:r>
              <a:rPr lang="it-IT" dirty="0" smtClean="0"/>
              <a:t>L’affidabilità dipende sia dalla velocità che dal tasso d’errore;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Consideriamo un canale con velocità pari a 16 </a:t>
            </a:r>
            <a:r>
              <a:rPr lang="it-IT" dirty="0" err="1" smtClean="0"/>
              <a:t>Kbps</a:t>
            </a:r>
            <a:r>
              <a:rPr lang="it-IT" dirty="0" smtClean="0"/>
              <a:t> con tasso d’errore pari a 1/512 (un bit errato ogni 512 in media);</a:t>
            </a:r>
          </a:p>
          <a:p>
            <a:r>
              <a:rPr lang="it-IT" dirty="0" smtClean="0"/>
              <a:t>Noi possiamo misurare l’affidabilità perché 16 </a:t>
            </a:r>
            <a:r>
              <a:rPr lang="it-IT" dirty="0" err="1" smtClean="0"/>
              <a:t>Kbps</a:t>
            </a:r>
            <a:r>
              <a:rPr lang="it-IT" dirty="0" smtClean="0"/>
              <a:t> misurano la velocità del flusso informativo e non il numero di segnali al secondo;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	</a:t>
            </a: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1868488" y="4005263"/>
          <a:ext cx="5357812" cy="1768475"/>
        </p:xfrm>
        <a:graphic>
          <a:graphicData uri="http://schemas.openxmlformats.org/presentationml/2006/ole">
            <p:oleObj spid="_x0000_s62466" name="Equazione" r:id="rId3" imgW="2616120" imgH="86328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codice è una tavola che associa ad un alfabeto i numeri da zero all’ampiezza dell’alfabeto meno 1.</a:t>
            </a:r>
          </a:p>
          <a:p>
            <a:r>
              <a:rPr lang="it-IT" dirty="0" smtClean="0"/>
              <a:t>Il rapporto tra un simbolo </a:t>
            </a:r>
            <a:r>
              <a:rPr lang="it-IT" dirty="0" smtClean="0">
                <a:solidFill>
                  <a:srgbClr val="FF0000"/>
                </a:solidFill>
              </a:rPr>
              <a:t>x</a:t>
            </a:r>
            <a:r>
              <a:rPr lang="it-IT" dirty="0" smtClean="0"/>
              <a:t> di un alfabeto e il numero di un codice </a:t>
            </a:r>
            <a:r>
              <a:rPr lang="it-IT" dirty="0" smtClean="0">
                <a:solidFill>
                  <a:srgbClr val="FF0000"/>
                </a:solidFill>
              </a:rPr>
              <a:t>S</a:t>
            </a:r>
            <a:r>
              <a:rPr lang="it-IT" dirty="0" smtClean="0"/>
              <a:t>, rappresentato in una data base </a:t>
            </a:r>
            <a:r>
              <a:rPr lang="it-IT" dirty="0" smtClean="0">
                <a:solidFill>
                  <a:srgbClr val="FF0000"/>
                </a:solidFill>
              </a:rPr>
              <a:t>n</a:t>
            </a:r>
            <a:r>
              <a:rPr lang="it-IT" dirty="0" smtClean="0"/>
              <a:t> si dice </a:t>
            </a:r>
            <a:r>
              <a:rPr lang="it-IT" dirty="0" smtClean="0">
                <a:solidFill>
                  <a:srgbClr val="FF0000"/>
                </a:solidFill>
              </a:rPr>
              <a:t>codifica n-aria di x</a:t>
            </a:r>
            <a:r>
              <a:rPr lang="it-IT" dirty="0" smtClean="0"/>
              <a:t> in S.</a:t>
            </a:r>
          </a:p>
          <a:p>
            <a:r>
              <a:rPr lang="it-IT" dirty="0" smtClean="0"/>
              <a:t>Se la lunghezza massima ammessa per la codifica è prestabilita </a:t>
            </a:r>
            <a:r>
              <a:rPr lang="it-IT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 allora il codice si dice di lunghezza </a:t>
            </a:r>
            <a:r>
              <a:rPr lang="it-IT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</a:t>
            </a:r>
            <a:r>
              <a:rPr lang="it-IT" dirty="0" err="1" smtClean="0"/>
              <a:t>DI</a:t>
            </a:r>
            <a:r>
              <a:rPr lang="it-IT" dirty="0" smtClean="0"/>
              <a:t> UN CODICE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Quante cifre in base 2 servono per rappresentare un alfabeto di </a:t>
            </a:r>
            <a:r>
              <a:rPr lang="it-IT" i="1" dirty="0" smtClean="0">
                <a:solidFill>
                  <a:srgbClr val="FF0000"/>
                </a:solidFill>
              </a:rPr>
              <a:t>n </a:t>
            </a:r>
            <a:r>
              <a:rPr lang="it-IT" dirty="0" smtClean="0"/>
              <a:t>simboli?</a:t>
            </a:r>
          </a:p>
          <a:p>
            <a:r>
              <a:rPr lang="it-IT" dirty="0" smtClean="0"/>
              <a:t>Una volta stabilito, come detto precedentemente, che un singolo simbolo di un alfabeto con n simboli porta </a:t>
            </a:r>
            <a:r>
              <a:rPr lang="it-IT" i="1" dirty="0" smtClean="0">
                <a:solidFill>
                  <a:srgbClr val="FF0000"/>
                </a:solidFill>
              </a:rPr>
              <a:t>log</a:t>
            </a:r>
            <a:r>
              <a:rPr lang="it-IT" i="1" baseline="-25000" dirty="0" smtClean="0">
                <a:solidFill>
                  <a:srgbClr val="FF0000"/>
                </a:solidFill>
              </a:rPr>
              <a:t>2</a:t>
            </a:r>
            <a:r>
              <a:rPr lang="it-IT" i="1" dirty="0" smtClean="0">
                <a:solidFill>
                  <a:srgbClr val="FF0000"/>
                </a:solidFill>
              </a:rPr>
              <a:t>(n)</a:t>
            </a:r>
            <a:r>
              <a:rPr lang="it-IT" i="1" dirty="0" smtClean="0"/>
              <a:t> </a:t>
            </a:r>
            <a:r>
              <a:rPr lang="it-IT" dirty="0" smtClean="0"/>
              <a:t>informazione, se con </a:t>
            </a:r>
            <a:r>
              <a:rPr lang="it-IT" i="1" dirty="0" smtClean="0">
                <a:solidFill>
                  <a:srgbClr val="FF0000"/>
                </a:solidFill>
              </a:rPr>
              <a:t>[x]</a:t>
            </a:r>
            <a:r>
              <a:rPr lang="it-IT" dirty="0" smtClean="0"/>
              <a:t> si indica il più piccolo intero maggiore di x allora per rappresentare n simboli occorrono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4800" dirty="0" smtClean="0"/>
              <a:t>			</a:t>
            </a:r>
            <a:r>
              <a:rPr lang="it-IT" sz="4800" i="1" dirty="0" smtClean="0">
                <a:solidFill>
                  <a:srgbClr val="FF0000"/>
                </a:solidFill>
              </a:rPr>
              <a:t> [log</a:t>
            </a:r>
            <a:r>
              <a:rPr lang="it-IT" sz="4800" i="1" baseline="-25000" dirty="0" smtClean="0">
                <a:solidFill>
                  <a:srgbClr val="FF0000"/>
                </a:solidFill>
              </a:rPr>
              <a:t>2</a:t>
            </a:r>
            <a:r>
              <a:rPr lang="it-IT" sz="4800" i="1" dirty="0" smtClean="0">
                <a:solidFill>
                  <a:srgbClr val="FF0000"/>
                </a:solidFill>
              </a:rPr>
              <a:t>(n)]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Se un codice ha 20 simboli, allora, poiché un singolo simbolo porta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i="1" dirty="0" smtClean="0">
                <a:solidFill>
                  <a:srgbClr val="FF0000"/>
                </a:solidFill>
              </a:rPr>
              <a:t>log</a:t>
            </a:r>
            <a:r>
              <a:rPr lang="it-IT" i="1" baseline="-25000" dirty="0" smtClean="0">
                <a:solidFill>
                  <a:srgbClr val="FF0000"/>
                </a:solidFill>
              </a:rPr>
              <a:t>2</a:t>
            </a:r>
            <a:r>
              <a:rPr lang="it-IT" i="1" dirty="0" smtClean="0">
                <a:solidFill>
                  <a:srgbClr val="FF0000"/>
                </a:solidFill>
              </a:rPr>
              <a:t>(20) </a:t>
            </a:r>
            <a:r>
              <a:rPr lang="it-IT" dirty="0" smtClean="0"/>
              <a:t>che è pari a 4,321 circa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per rappresentare tale codice occorrono </a:t>
            </a:r>
            <a:r>
              <a:rPr lang="it-IT" i="1" dirty="0" smtClean="0">
                <a:solidFill>
                  <a:srgbClr val="FF0000"/>
                </a:solidFill>
              </a:rPr>
              <a:t>5 cifre binarie</a:t>
            </a:r>
            <a:endParaRPr lang="it-IT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259632" y="1844824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SU CODICI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DISTANZA </a:t>
            </a:r>
            <a:r>
              <a:rPr lang="it-IT" dirty="0" err="1" smtClean="0"/>
              <a:t>DI</a:t>
            </a:r>
            <a:r>
              <a:rPr lang="it-IT" dirty="0" smtClean="0"/>
              <a:t> HAMMING</a:t>
            </a:r>
          </a:p>
          <a:p>
            <a:r>
              <a:rPr lang="it-IT" dirty="0" smtClean="0"/>
              <a:t>DISTANZA </a:t>
            </a:r>
            <a:r>
              <a:rPr lang="it-IT" dirty="0" err="1" smtClean="0"/>
              <a:t>DI</a:t>
            </a:r>
            <a:r>
              <a:rPr lang="it-IT" dirty="0" smtClean="0"/>
              <a:t> LEVENSTHEIN</a:t>
            </a:r>
          </a:p>
          <a:p>
            <a:r>
              <a:rPr lang="it-IT" dirty="0" smtClean="0"/>
              <a:t>RIDONDANZA</a:t>
            </a:r>
          </a:p>
          <a:p>
            <a:r>
              <a:rPr lang="it-IT" dirty="0" smtClean="0"/>
              <a:t>CODICI A CORREZIONE </a:t>
            </a:r>
            <a:r>
              <a:rPr lang="it-IT" dirty="0" err="1" smtClean="0"/>
              <a:t>D’ERRORE</a:t>
            </a:r>
            <a:endParaRPr lang="it-IT" dirty="0" smtClean="0"/>
          </a:p>
          <a:p>
            <a:r>
              <a:rPr lang="it-IT" dirty="0" smtClean="0"/>
              <a:t>CODICI LINEARI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DISTANZA </a:t>
            </a:r>
            <a:r>
              <a:rPr lang="it-IT" dirty="0" err="1" smtClean="0"/>
              <a:t>DI</a:t>
            </a:r>
            <a:r>
              <a:rPr lang="it-IT" dirty="0" smtClean="0"/>
              <a:t> HAMMING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Date due stringhe x ed y si dice distanza di </a:t>
            </a:r>
            <a:r>
              <a:rPr lang="it-IT" dirty="0" err="1" smtClean="0"/>
              <a:t>Hamming</a:t>
            </a:r>
            <a:r>
              <a:rPr lang="it-IT" dirty="0" smtClean="0"/>
              <a:t> tra x ed y è il numero di posizioni in cui le due stringhe differiscono</a:t>
            </a:r>
          </a:p>
          <a:p>
            <a:r>
              <a:rPr lang="it-IT" dirty="0" smtClean="0"/>
              <a:t>ESEMPIO (+ se uguali, - se diversi)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La distanza di </a:t>
            </a:r>
            <a:r>
              <a:rPr lang="it-IT" dirty="0" err="1" smtClean="0"/>
              <a:t>Hamming</a:t>
            </a:r>
            <a:r>
              <a:rPr lang="it-IT" dirty="0" smtClean="0"/>
              <a:t> è 2</a:t>
            </a:r>
            <a:br>
              <a:rPr lang="it-IT" dirty="0" smtClean="0"/>
            </a:br>
            <a:endParaRPr lang="it-IT" dirty="0" smtClean="0"/>
          </a:p>
          <a:p>
            <a:pPr>
              <a:buNone/>
            </a:pPr>
            <a:r>
              <a:rPr lang="it-IT" dirty="0" smtClean="0"/>
              <a:t>			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699792" y="3068960"/>
          <a:ext cx="331236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061"/>
                <a:gridCol w="552061"/>
                <a:gridCol w="552061"/>
                <a:gridCol w="552061"/>
                <a:gridCol w="552061"/>
                <a:gridCol w="552061"/>
              </a:tblGrid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DISTANZA </a:t>
            </a:r>
            <a:r>
              <a:rPr lang="it-IT" dirty="0" err="1" smtClean="0"/>
              <a:t>DI</a:t>
            </a:r>
            <a:r>
              <a:rPr lang="it-IT" dirty="0" smtClean="0"/>
              <a:t> LEVENSTHEIN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È una modifica della distanza di </a:t>
            </a:r>
            <a:r>
              <a:rPr lang="it-IT" dirty="0" err="1" smtClean="0"/>
              <a:t>Hamming</a:t>
            </a:r>
            <a:r>
              <a:rPr lang="it-IT" dirty="0" smtClean="0"/>
              <a:t>, in cui invece di misurare il numero di caratteri differenti tra due stringhe misuriamo il numero di operazioni necessarie per passare da una stringa all’altra.</a:t>
            </a:r>
          </a:p>
          <a:p>
            <a:r>
              <a:rPr lang="it-IT" dirty="0" smtClean="0"/>
              <a:t>Le operazioni possibili sono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err="1" smtClean="0"/>
              <a:t>Delete</a:t>
            </a:r>
            <a:r>
              <a:rPr lang="it-IT" dirty="0" smtClean="0"/>
              <a:t>		</a:t>
            </a:r>
            <a:r>
              <a:rPr lang="it-IT" dirty="0" smtClean="0">
                <a:solidFill>
                  <a:srgbClr val="FF0000"/>
                </a:solidFill>
              </a:rPr>
              <a:t>D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err="1" smtClean="0"/>
              <a:t>Insert</a:t>
            </a:r>
            <a:r>
              <a:rPr lang="it-IT" dirty="0" smtClean="0"/>
              <a:t>		</a:t>
            </a:r>
            <a:r>
              <a:rPr lang="it-IT" dirty="0" smtClean="0">
                <a:solidFill>
                  <a:srgbClr val="FF0000"/>
                </a:solidFill>
              </a:rPr>
              <a:t>I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err="1" smtClean="0"/>
              <a:t>Substitute</a:t>
            </a:r>
            <a:r>
              <a:rPr lang="it-IT" dirty="0" smtClean="0"/>
              <a:t>		</a:t>
            </a:r>
            <a:r>
              <a:rPr lang="it-IT" dirty="0" smtClean="0">
                <a:solidFill>
                  <a:srgbClr val="FF0000"/>
                </a:solidFill>
              </a:rPr>
              <a:t>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CONFRONTO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distanza di </a:t>
            </a:r>
            <a:r>
              <a:rPr lang="it-IT" dirty="0" err="1" smtClean="0"/>
              <a:t>Hamming</a:t>
            </a:r>
            <a:r>
              <a:rPr lang="it-IT" dirty="0" smtClean="0"/>
              <a:t> è univoca, mentre quella di </a:t>
            </a:r>
            <a:r>
              <a:rPr lang="it-IT" dirty="0" err="1" smtClean="0"/>
              <a:t>Levensthein</a:t>
            </a:r>
            <a:r>
              <a:rPr lang="it-IT" dirty="0" smtClean="0"/>
              <a:t> non lo è.</a:t>
            </a:r>
          </a:p>
          <a:p>
            <a:r>
              <a:rPr lang="it-IT" dirty="0" smtClean="0"/>
              <a:t>La distanza di </a:t>
            </a:r>
            <a:r>
              <a:rPr lang="it-IT" dirty="0" err="1" smtClean="0"/>
              <a:t>Hamming</a:t>
            </a:r>
            <a:r>
              <a:rPr lang="it-IT" dirty="0" smtClean="0"/>
              <a:t> misura un errore per ogni simbolo aggiunto o rimosso ed uno per ogni simbolo sostituito, mentre la distanza di </a:t>
            </a:r>
            <a:r>
              <a:rPr lang="it-IT" dirty="0" err="1" smtClean="0"/>
              <a:t>Levensthein</a:t>
            </a:r>
            <a:r>
              <a:rPr lang="it-IT" dirty="0" smtClean="0"/>
              <a:t> potrebbe fornire misure differenti.</a:t>
            </a:r>
          </a:p>
          <a:p>
            <a:r>
              <a:rPr lang="it-IT" dirty="0" smtClean="0"/>
              <a:t>La distanza di </a:t>
            </a:r>
            <a:r>
              <a:rPr lang="it-IT" dirty="0" err="1" smtClean="0"/>
              <a:t>Levensthein</a:t>
            </a:r>
            <a:r>
              <a:rPr lang="it-IT" dirty="0" smtClean="0"/>
              <a:t> si ottiene associando un peso a ciascuna operazione </a:t>
            </a:r>
            <a:r>
              <a:rPr lang="it-IT" dirty="0" err="1" smtClean="0"/>
              <a:t>w</a:t>
            </a:r>
            <a:r>
              <a:rPr lang="it-IT" baseline="-25000" dirty="0" err="1" smtClean="0"/>
              <a:t>D</a:t>
            </a:r>
            <a:r>
              <a:rPr lang="it-IT" dirty="0" smtClean="0"/>
              <a:t>, </a:t>
            </a:r>
            <a:r>
              <a:rPr lang="it-IT" dirty="0" err="1" smtClean="0"/>
              <a:t>w</a:t>
            </a:r>
            <a:r>
              <a:rPr lang="it-IT" baseline="-25000" dirty="0" err="1" smtClean="0"/>
              <a:t>I</a:t>
            </a:r>
            <a:r>
              <a:rPr lang="it-IT" dirty="0" smtClean="0"/>
              <a:t>, </a:t>
            </a:r>
            <a:r>
              <a:rPr lang="it-IT" dirty="0" err="1" smtClean="0"/>
              <a:t>w</a:t>
            </a:r>
            <a:r>
              <a:rPr lang="it-IT" baseline="-25000" dirty="0" err="1" smtClean="0"/>
              <a:t>S</a:t>
            </a:r>
            <a:r>
              <a:rPr lang="it-IT" dirty="0" smtClean="0"/>
              <a:t> e calcolando la somma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			 </a:t>
            </a:r>
            <a:r>
              <a:rPr lang="it-IT" dirty="0" smtClean="0">
                <a:sym typeface="Symbol"/>
              </a:rPr>
              <a:t></a:t>
            </a:r>
            <a:r>
              <a:rPr lang="it-IT" dirty="0" smtClean="0"/>
              <a:t>=Dw</a:t>
            </a:r>
            <a:r>
              <a:rPr lang="it-IT" baseline="-25000" dirty="0" smtClean="0"/>
              <a:t>D</a:t>
            </a:r>
            <a:r>
              <a:rPr lang="it-IT" dirty="0" smtClean="0"/>
              <a:t>+Iw</a:t>
            </a:r>
            <a:r>
              <a:rPr lang="it-IT" baseline="-25000" dirty="0" smtClean="0"/>
              <a:t>I</a:t>
            </a:r>
            <a:r>
              <a:rPr lang="it-IT" dirty="0" smtClean="0"/>
              <a:t>+Sw</a:t>
            </a:r>
            <a:r>
              <a:rPr lang="it-IT" baseline="-25000" dirty="0" smtClean="0"/>
              <a:t>S</a:t>
            </a: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CONFRONTO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Date due stringhe di lunghezza massima </a:t>
            </a:r>
            <a:r>
              <a:rPr lang="it-IT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 e minima </a:t>
            </a:r>
            <a:r>
              <a:rPr lang="it-IT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, esistono molti modi di disporre il confronto tra le due stringhe</a:t>
            </a:r>
          </a:p>
          <a:p>
            <a:r>
              <a:rPr lang="it-IT" dirty="0" smtClean="0"/>
              <a:t>In particolare, se chiamiamo </a:t>
            </a:r>
            <a:r>
              <a:rPr lang="it-IT" dirty="0" smtClean="0">
                <a:solidFill>
                  <a:srgbClr val="FF0000"/>
                </a:solidFill>
              </a:rPr>
              <a:t>d</a:t>
            </a:r>
            <a:r>
              <a:rPr lang="it-IT" dirty="0" smtClean="0"/>
              <a:t> il valore (L-l+1) il numero di modi di disporre il confronto è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	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1043608" y="3861048"/>
          <a:ext cx="6780753" cy="1080120"/>
        </p:xfrm>
        <a:graphic>
          <a:graphicData uri="http://schemas.openxmlformats.org/presentationml/2006/ole">
            <p:oleObj spid="_x0000_s60418" name="Equazione" r:id="rId3" imgW="286992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CONFRONTO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misura della distanza di </a:t>
            </a:r>
            <a:r>
              <a:rPr lang="it-IT" dirty="0" err="1" smtClean="0"/>
              <a:t>Levensthein</a:t>
            </a:r>
            <a:r>
              <a:rPr lang="it-IT" dirty="0" smtClean="0"/>
              <a:t> è definita come il valore minimo della somma </a:t>
            </a:r>
            <a:r>
              <a:rPr lang="it-IT" dirty="0" smtClean="0">
                <a:sym typeface="Symbol"/>
              </a:rPr>
              <a:t> per tutti i modi di disporre il confronto tra le stringhe.</a:t>
            </a: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Nell’esempio qui sotto la misura di </a:t>
            </a:r>
            <a:r>
              <a:rPr lang="it-IT" dirty="0" err="1" smtClean="0"/>
              <a:t>Levensthein</a:t>
            </a:r>
            <a:r>
              <a:rPr lang="it-IT" dirty="0" smtClean="0"/>
              <a:t> è diversa da quella di </a:t>
            </a:r>
            <a:r>
              <a:rPr lang="it-IT" dirty="0" err="1" smtClean="0"/>
              <a:t>Hamming</a:t>
            </a:r>
            <a:endParaRPr lang="it-IT" dirty="0" smtClean="0"/>
          </a:p>
          <a:p>
            <a:r>
              <a:rPr lang="it-IT" dirty="0" smtClean="0"/>
              <a:t>La distanza di </a:t>
            </a:r>
            <a:r>
              <a:rPr lang="it-IT" dirty="0" err="1" smtClean="0"/>
              <a:t>Hamming</a:t>
            </a:r>
            <a:r>
              <a:rPr lang="it-IT" dirty="0" smtClean="0"/>
              <a:t> è 5, mentre la distanza di </a:t>
            </a:r>
            <a:r>
              <a:rPr lang="it-IT" dirty="0" err="1" smtClean="0"/>
              <a:t>Levensthein</a:t>
            </a:r>
            <a:r>
              <a:rPr lang="it-IT" dirty="0" smtClean="0"/>
              <a:t> a pesi uniformi pari a 1 è 3</a:t>
            </a:r>
          </a:p>
          <a:p>
            <a:r>
              <a:rPr lang="it-IT" dirty="0" smtClean="0"/>
              <a:t>Talvolta ha senso considerare il peso di inserimento e cancellazione pari ad uno e la sostituzione pari a 0,5. In questo caso la distanza di </a:t>
            </a:r>
            <a:r>
              <a:rPr lang="it-IT" dirty="0" err="1" smtClean="0"/>
              <a:t>Levensthein</a:t>
            </a:r>
            <a:r>
              <a:rPr lang="it-IT" dirty="0" smtClean="0"/>
              <a:t> è 2,5.</a:t>
            </a:r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1331640" y="4653136"/>
          <a:ext cx="2640286" cy="1080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X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Y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4716016" y="4653136"/>
          <a:ext cx="2640286" cy="108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  <a:gridCol w="240026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X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Y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it-IT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RIDONDANZA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codice n-ario di lunghezza è ridondante quando il numero di simboli codificati </a:t>
            </a:r>
            <a:r>
              <a:rPr lang="it-IT" dirty="0" smtClean="0">
                <a:solidFill>
                  <a:srgbClr val="FF0000"/>
                </a:solidFill>
              </a:rPr>
              <a:t>m</a:t>
            </a:r>
            <a:r>
              <a:rPr lang="it-IT" dirty="0" smtClean="0"/>
              <a:t> è inferiore a </a:t>
            </a:r>
            <a:r>
              <a:rPr lang="it-IT" dirty="0" smtClean="0">
                <a:solidFill>
                  <a:srgbClr val="FF0000"/>
                </a:solidFill>
              </a:rPr>
              <a:t>n</a:t>
            </a:r>
            <a:r>
              <a:rPr lang="it-IT" baseline="30000" dirty="0" smtClean="0">
                <a:solidFill>
                  <a:srgbClr val="FF0000"/>
                </a:solidFill>
              </a:rPr>
              <a:t>l</a:t>
            </a:r>
            <a:r>
              <a:rPr lang="it-IT" dirty="0" smtClean="0"/>
              <a:t>;</a:t>
            </a:r>
          </a:p>
          <a:p>
            <a:r>
              <a:rPr lang="it-IT" dirty="0" smtClean="0"/>
              <a:t>La misura m-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n</a:t>
            </a:r>
            <a:r>
              <a:rPr lang="it-IT" baseline="30000" dirty="0" smtClean="0"/>
              <a:t>l</a:t>
            </a:r>
            <a:r>
              <a:rPr lang="it-IT" dirty="0" smtClean="0"/>
              <a:t> si dice ridondanza del codice.</a:t>
            </a:r>
          </a:p>
          <a:p>
            <a:pPr>
              <a:buNone/>
            </a:pPr>
            <a:endParaRPr lang="it-IT" baseline="30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CODICI A CORREZIONE </a:t>
            </a:r>
            <a:r>
              <a:rPr lang="it-IT" dirty="0" err="1" smtClean="0"/>
              <a:t>D’ERRORE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codice è a correzione d’errore quando una misura di distanza tra il segnale ed il segnale ricevuto diversa da zero è rilevata in un certo numero di casi (chiamati errori rilevabili);</a:t>
            </a:r>
          </a:p>
          <a:p>
            <a:r>
              <a:rPr lang="it-IT" dirty="0" smtClean="0"/>
              <a:t>Un codice a correzione d’errore banale si ottiene inserendo un certo numero di codifiche che non sono valide (codici ridondanti).</a:t>
            </a:r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CODICI LINEARI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 codice lineare si ottiene da una codifica n-aria di lunghezza l applicando la ridondanza di un numero k di simboli n-ari in più oltre ai k che servono per la codifica dei simboli validi del codice.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CONCETTO </a:t>
            </a:r>
            <a:r>
              <a:rPr lang="it-IT" dirty="0" err="1" smtClean="0"/>
              <a:t>DI</a:t>
            </a:r>
            <a:r>
              <a:rPr lang="it-IT" dirty="0" smtClean="0"/>
              <a:t> COMUNICAZIONE</a:t>
            </a:r>
          </a:p>
          <a:p>
            <a:r>
              <a:rPr lang="it-IT" dirty="0" smtClean="0"/>
              <a:t>MISURE DELL’INFORMAZIONE</a:t>
            </a:r>
          </a:p>
          <a:p>
            <a:r>
              <a:rPr lang="it-IT" dirty="0" smtClean="0"/>
              <a:t>RAPPRESENTAZIONE DELL’INFORMAZIONE</a:t>
            </a:r>
          </a:p>
          <a:p>
            <a:r>
              <a:rPr lang="it-IT" dirty="0" smtClean="0"/>
              <a:t>CODICI </a:t>
            </a:r>
            <a:r>
              <a:rPr lang="it-IT" dirty="0" err="1" smtClean="0"/>
              <a:t>DI</a:t>
            </a:r>
            <a:r>
              <a:rPr lang="it-IT" dirty="0" smtClean="0"/>
              <a:t> RAPPRESENTAZIONE DELL’INFORMAZIONE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CONTROLLO </a:t>
            </a:r>
            <a:r>
              <a:rPr lang="it-IT" dirty="0" err="1" smtClean="0"/>
              <a:t>DI</a:t>
            </a:r>
            <a:r>
              <a:rPr lang="it-IT" dirty="0" smtClean="0"/>
              <a:t> PARITA’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Aggiungendo un solo bit ad una codifica si ottiene un codice lineare base chiamato controllo di parità.</a:t>
            </a:r>
          </a:p>
          <a:p>
            <a:r>
              <a:rPr lang="it-IT" dirty="0" smtClean="0"/>
              <a:t>Alla codifica si aggiunge un bit che misura 1 quando il numero di bit bloccati a 1 è dispari nel resto del codice, mentre misura 0 quando il numero di bit bloccati a 1 e pari.</a:t>
            </a:r>
          </a:p>
          <a:p>
            <a:r>
              <a:rPr lang="it-IT" dirty="0" smtClean="0"/>
              <a:t>Se nella trasmissione un bit cambia da 0 ad 1 o da 1 a 0 (o anche se un qualunque numero dispari di bit cambia da 0 ad 1 o viceversa, il codice non corrisponde più ad un simbolo valido.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 ESEMPIO COMPLETO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Dobbiamo codificare tre simboli A, B, C.</a:t>
            </a:r>
          </a:p>
          <a:p>
            <a:r>
              <a:rPr lang="it-IT" dirty="0" smtClean="0"/>
              <a:t>La tabella di codifica base è un codice a due bit con un simbolo invalido (e quindi ridondanza del 25%).</a:t>
            </a:r>
          </a:p>
          <a:p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979712" y="2708920"/>
          <a:ext cx="4752528" cy="3168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6"/>
                <a:gridCol w="1584176"/>
                <a:gridCol w="1584176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A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0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0</a:t>
                      </a:r>
                      <a:endParaRPr lang="it-IT" sz="40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B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0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1</a:t>
                      </a:r>
                      <a:endParaRPr lang="it-IT" sz="40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C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1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0</a:t>
                      </a:r>
                      <a:endParaRPr lang="it-IT" sz="40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INV.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1</a:t>
                      </a:r>
                      <a:endParaRPr lang="it-I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4000" dirty="0" smtClean="0"/>
                        <a:t>1</a:t>
                      </a:r>
                      <a:endParaRPr lang="it-IT" sz="4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codifica con controllo di parità si ottiene con tre bit, di cui uno a conteggio della parità degli altri due.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475656" y="2204864"/>
          <a:ext cx="609600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A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CONTR</a:t>
                      </a:r>
                      <a:r>
                        <a:rPr lang="it-IT" sz="2400" dirty="0" smtClean="0"/>
                        <a:t>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CONTR</a:t>
                      </a:r>
                      <a:r>
                        <a:rPr lang="it-IT" sz="2400" dirty="0" smtClean="0"/>
                        <a:t>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B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CONTR</a:t>
                      </a:r>
                      <a:r>
                        <a:rPr lang="it-IT" sz="2400" dirty="0" smtClean="0"/>
                        <a:t>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C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INV.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CONTR</a:t>
                      </a:r>
                      <a:r>
                        <a:rPr lang="it-IT" sz="2400" smtClean="0"/>
                        <a:t>.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CODICE ASCII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TABELLA CODICI NON STAMPABILI</a:t>
            </a:r>
          </a:p>
          <a:p>
            <a:r>
              <a:rPr lang="it-IT" dirty="0" smtClean="0"/>
              <a:t>TABELLA CODICI STAMPABILI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CODICE ASCII – CARATTERI NON STAMPABILI</a:t>
            </a:r>
            <a:endParaRPr lang="it-IT" sz="2400" dirty="0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899592" y="1556792"/>
          <a:ext cx="7226300" cy="3321050"/>
        </p:xfrm>
        <a:graphic>
          <a:graphicData uri="http://schemas.openxmlformats.org/presentationml/2006/ole">
            <p:oleObj spid="_x0000_s26627" name="Foglio di lavoro" r:id="rId3" imgW="7226236" imgH="332109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CODICE ASCII – CARATTERI STAMPABILI</a:t>
            </a:r>
            <a:endParaRPr lang="it-IT" sz="2800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539750" y="1628775"/>
          <a:ext cx="8077200" cy="3136900"/>
        </p:xfrm>
        <a:graphic>
          <a:graphicData uri="http://schemas.openxmlformats.org/presentationml/2006/ole">
            <p:oleObj spid="_x0000_s27650" name="Foglio di lavoro" r:id="rId3" imgW="8077155" imgH="313699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RIFERIMENTI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FLUENCY (Conoscere e usare l’informatica)</a:t>
            </a:r>
          </a:p>
          <a:p>
            <a:pPr lvl="1"/>
            <a:r>
              <a:rPr lang="it-IT" dirty="0" smtClean="0"/>
              <a:t>CAPITOLO 5: 	pagg. 111-122</a:t>
            </a:r>
          </a:p>
          <a:p>
            <a:pPr lvl="1"/>
            <a:r>
              <a:rPr lang="it-IT" dirty="0" smtClean="0"/>
              <a:t>MAPPA CONCETTUALE A PAGINA 125</a:t>
            </a:r>
          </a:p>
          <a:p>
            <a:r>
              <a:rPr lang="it-IT" dirty="0" smtClean="0"/>
              <a:t>SVOLGERE GLI ESERCIZI A PAGINA</a:t>
            </a:r>
          </a:p>
          <a:p>
            <a:pPr lvl="1"/>
            <a:r>
              <a:rPr lang="it-IT" dirty="0" smtClean="0"/>
              <a:t>123-124	1-9</a:t>
            </a:r>
          </a:p>
          <a:p>
            <a:pPr lvl="1"/>
            <a:r>
              <a:rPr lang="it-IT" dirty="0" smtClean="0"/>
              <a:t>124	1-10 (COMPLETA LA FRASE)</a:t>
            </a:r>
          </a:p>
          <a:p>
            <a:pPr lvl="1"/>
            <a:r>
              <a:rPr lang="it-IT" dirty="0" smtClean="0"/>
              <a:t>124	1-12 (ESERCIZI)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CONCETTO </a:t>
            </a:r>
            <a:r>
              <a:rPr lang="it-IT" dirty="0" err="1" smtClean="0"/>
              <a:t>DI</a:t>
            </a:r>
            <a:r>
              <a:rPr lang="it-IT" dirty="0" smtClean="0"/>
              <a:t> COMUNICAZIONE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problema della comunicazione delle informazioni è piuttosto complesso. </a:t>
            </a:r>
          </a:p>
          <a:p>
            <a:r>
              <a:rPr lang="it-IT" dirty="0" smtClean="0"/>
              <a:t>I fattori della comunicazione</a:t>
            </a:r>
          </a:p>
          <a:p>
            <a:pPr lvl="1"/>
            <a:r>
              <a:rPr lang="it-IT" i="1" dirty="0" smtClean="0"/>
              <a:t>emittente: chi invia il messaggio;</a:t>
            </a:r>
          </a:p>
          <a:p>
            <a:pPr lvl="1"/>
            <a:r>
              <a:rPr lang="it-IT" i="1" dirty="0" smtClean="0"/>
              <a:t>ricevente: chi riceve il messaggio;</a:t>
            </a:r>
          </a:p>
          <a:p>
            <a:pPr lvl="1"/>
            <a:r>
              <a:rPr lang="it-IT" i="1" dirty="0" smtClean="0"/>
              <a:t>messaggio: il contenuto della comunicazione;</a:t>
            </a:r>
          </a:p>
          <a:p>
            <a:pPr lvl="1"/>
            <a:r>
              <a:rPr lang="it-IT" i="1" dirty="0" smtClean="0"/>
              <a:t>contenuto: ciò a cui il messaggio si riferisce;</a:t>
            </a:r>
          </a:p>
          <a:p>
            <a:pPr lvl="1"/>
            <a:r>
              <a:rPr lang="it-IT" i="1" dirty="0" smtClean="0"/>
              <a:t>codice: le regole per comporre i segni;</a:t>
            </a:r>
          </a:p>
          <a:p>
            <a:pPr lvl="1"/>
            <a:r>
              <a:rPr lang="it-IT" i="1" dirty="0" smtClean="0"/>
              <a:t>canale: il mezzo (fisico) attraverso cui passa il messaggio.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COME FUNZIONA LA COMUNICAZIONE DIGITALE</a:t>
            </a:r>
            <a:endParaRPr lang="it-IT" sz="2400" dirty="0"/>
          </a:p>
        </p:txBody>
      </p:sp>
      <p:pic>
        <p:nvPicPr>
          <p:cNvPr id="1026" name="Picture 2" descr="http://upload.wikimedia.org/wikipedia/it/a/a8/Shannon-wea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88840"/>
            <a:ext cx="6229350" cy="3486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DELL’INFORMAZIONE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INFORMAZIONE</a:t>
            </a:r>
          </a:p>
          <a:p>
            <a:r>
              <a:rPr lang="it-IT" dirty="0" smtClean="0"/>
              <a:t>VELOCITA’ </a:t>
            </a:r>
            <a:r>
              <a:rPr lang="it-IT" dirty="0" err="1" smtClean="0"/>
              <a:t>DI</a:t>
            </a:r>
            <a:r>
              <a:rPr lang="it-IT" dirty="0" smtClean="0"/>
              <a:t> TRASMISSIONE</a:t>
            </a:r>
          </a:p>
          <a:p>
            <a:r>
              <a:rPr lang="it-IT" dirty="0" smtClean="0"/>
              <a:t>AFFIDABILITA’ </a:t>
            </a:r>
            <a:r>
              <a:rPr lang="it-IT" dirty="0" err="1" smtClean="0"/>
              <a:t>DI</a:t>
            </a:r>
            <a:r>
              <a:rPr lang="it-IT" dirty="0" smtClean="0"/>
              <a:t> CANALE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ALFABETO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definisce </a:t>
            </a:r>
            <a:r>
              <a:rPr lang="it-IT" b="1" i="1" dirty="0" smtClean="0"/>
              <a:t>ALFABETO</a:t>
            </a:r>
            <a:r>
              <a:rPr lang="it-IT" dirty="0" smtClean="0"/>
              <a:t> un insieme non vuoto e finito i cui elementi si chiamano </a:t>
            </a:r>
            <a:r>
              <a:rPr lang="it-IT" b="1" i="1" dirty="0" smtClean="0"/>
              <a:t>simboli</a:t>
            </a:r>
            <a:r>
              <a:rPr lang="it-IT" dirty="0" smtClean="0"/>
              <a:t>.</a:t>
            </a:r>
          </a:p>
          <a:p>
            <a:r>
              <a:rPr lang="it-IT" dirty="0" smtClean="0"/>
              <a:t>Il numero di elementi di un alfabeto si chiama </a:t>
            </a:r>
            <a:r>
              <a:rPr lang="it-IT" i="1" dirty="0" smtClean="0"/>
              <a:t>ampiezza</a:t>
            </a:r>
            <a:r>
              <a:rPr lang="it-IT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INFORMAZIONE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L’informazione minima è portata da un segnale digitale che discrimina (o disambigua) tra due possibili messaggi digitali</a:t>
            </a:r>
          </a:p>
          <a:p>
            <a:r>
              <a:rPr lang="it-IT" dirty="0" smtClean="0"/>
              <a:t>In questo caso si parla di informazione pari ad un BIT</a:t>
            </a:r>
          </a:p>
          <a:p>
            <a:r>
              <a:rPr lang="it-IT" dirty="0" smtClean="0"/>
              <a:t>Se si disambigua tra un numero di messaggi pari ad una potenza del due allora il numero di BIT del messaggio è pari all’esponente di quella potenza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057672"/>
          </a:xfrm>
        </p:spPr>
        <p:txBody>
          <a:bodyPr/>
          <a:lstStyle/>
          <a:p>
            <a:r>
              <a:rPr lang="it-IT" dirty="0" smtClean="0"/>
              <a:t>La sorgente invia un messaggio che è un numero da 0 a 15</a:t>
            </a:r>
            <a:endParaRPr lang="it-IT" dirty="0"/>
          </a:p>
        </p:txBody>
      </p:sp>
      <p:graphicFrame>
        <p:nvGraphicFramePr>
          <p:cNvPr id="4" name="Diagramma 3"/>
          <p:cNvGraphicFramePr/>
          <p:nvPr/>
        </p:nvGraphicFramePr>
        <p:xfrm>
          <a:off x="1475656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1535</Words>
  <Application>Microsoft Office PowerPoint</Application>
  <PresentationFormat>Presentazione su schermo (4:3)</PresentationFormat>
  <Paragraphs>330</Paragraphs>
  <Slides>36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36</vt:i4>
      </vt:variant>
    </vt:vector>
  </HeadingPairs>
  <TitlesOfParts>
    <vt:vector size="39" baseType="lpstr">
      <vt:lpstr>Presentazione del lavoro del team</vt:lpstr>
      <vt:lpstr>Equazione</vt:lpstr>
      <vt:lpstr>Foglio di lavoro</vt:lpstr>
      <vt:lpstr>INFORMATICA </vt:lpstr>
      <vt:lpstr>INDICE</vt:lpstr>
      <vt:lpstr>AGENDA</vt:lpstr>
      <vt:lpstr>CONCETTO DI COMUNICAZIONE</vt:lpstr>
      <vt:lpstr>COME FUNZIONA LA COMUNICAZIONE DIGITALE</vt:lpstr>
      <vt:lpstr>MISURE DELL’INFORMAZIONE</vt:lpstr>
      <vt:lpstr>ALFABETO</vt:lpstr>
      <vt:lpstr>INFORMAZIONE</vt:lpstr>
      <vt:lpstr>ESEMPIO</vt:lpstr>
      <vt:lpstr>DEFINIZIONE DI INFORMAZIONE</vt:lpstr>
      <vt:lpstr>VELOCITA’ DI TRASMISSIONE</vt:lpstr>
      <vt:lpstr>MULTIPLI DEL BAUD</vt:lpstr>
      <vt:lpstr>ESEMPIO</vt:lpstr>
      <vt:lpstr>AFFIDABILITA’ DI CANALE</vt:lpstr>
      <vt:lpstr>MISURE D’ERRORE</vt:lpstr>
      <vt:lpstr>ESEMPIO</vt:lpstr>
      <vt:lpstr>CODICI</vt:lpstr>
      <vt:lpstr>MISURE DI UN CODICE</vt:lpstr>
      <vt:lpstr>ESEMPIO</vt:lpstr>
      <vt:lpstr>MISURE SU CODICI</vt:lpstr>
      <vt:lpstr>DISTANZA DI HAMMING</vt:lpstr>
      <vt:lpstr>DISTANZA DI LEVENSTHEIN</vt:lpstr>
      <vt:lpstr>CONFRONTO</vt:lpstr>
      <vt:lpstr>CONFRONTO</vt:lpstr>
      <vt:lpstr>CONFRONTO</vt:lpstr>
      <vt:lpstr>ESEMPIO</vt:lpstr>
      <vt:lpstr>RIDONDANZA</vt:lpstr>
      <vt:lpstr>CODICI A CORREZIONE D’ERRORE</vt:lpstr>
      <vt:lpstr>CODICI LINEARI</vt:lpstr>
      <vt:lpstr>CONTROLLO DI PARITA’</vt:lpstr>
      <vt:lpstr>UN ESEMPIO COMPLETO</vt:lpstr>
      <vt:lpstr>ESEMPIO</vt:lpstr>
      <vt:lpstr>CODICE ASCII</vt:lpstr>
      <vt:lpstr>CODICE ASCII – CARATTERI NON STAMPABILI</vt:lpstr>
      <vt:lpstr>CODICE ASCII – CARATTERI STAMPABILI</vt:lpstr>
      <vt:lpstr>RIFERIMENTI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2011-08-10T20:54:35Z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