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639" autoAdjust="0"/>
  </p:normalViewPr>
  <p:slideViewPr>
    <p:cSldViewPr snapToGrid="0" snapToObjects="1">
      <p:cViewPr>
        <p:scale>
          <a:sx n="108" d="100"/>
          <a:sy n="108" d="100"/>
        </p:scale>
        <p:origin x="-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94B92-2968-463C-B090-9266D2C35096}" type="datetimeFigureOut">
              <a:rPr lang="it-IT" smtClean="0"/>
              <a:pPr/>
              <a:t>07/03/2012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BCC53-2952-4690-AF7E-001BB3A6CE0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BCC53-2952-4690-AF7E-001BB3A6CE0B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9080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0151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227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103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880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5213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419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274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052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7389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6377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9448C-DF81-E145-8BDD-76625F6C02D3}" type="datetimeFigureOut">
              <a:rPr lang="en-US" smtClean="0"/>
              <a:pPr/>
              <a:t>3/7/2012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9949C-3508-7142-B700-B2BE8707BD1D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772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692696"/>
            <a:ext cx="8064896" cy="6004775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1619672" y="188640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ESPERIENZE </a:t>
            </a:r>
            <a:r>
              <a:rPr lang="it-IT" dirty="0" err="1" smtClean="0"/>
              <a:t>DI</a:t>
            </a:r>
            <a:r>
              <a:rPr lang="it-IT" dirty="0" smtClean="0"/>
              <a:t> LABORATORIO  </a:t>
            </a:r>
            <a:r>
              <a:rPr lang="it-IT" dirty="0" err="1" smtClean="0"/>
              <a:t>A.A</a:t>
            </a:r>
            <a:r>
              <a:rPr lang="it-IT" dirty="0" smtClean="0"/>
              <a:t> 2011/2012</a:t>
            </a:r>
            <a:endParaRPr lang="it-IT" dirty="0"/>
          </a:p>
        </p:txBody>
      </p:sp>
    </p:spTree>
    <p:extLst>
      <p:ext uri="{BB962C8B-B14F-4D97-AF65-F5344CB8AC3E}">
        <p14:creationId xmlns="" xmlns:p14="http://schemas.microsoft.com/office/powerpoint/2010/main" val="31693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</Words>
  <Application>Microsoft Office PowerPoint</Application>
  <PresentationFormat>Presentazione su schermo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Office Theme</vt:lpstr>
      <vt:lpstr>Diapositiva 1</vt:lpstr>
    </vt:vector>
  </TitlesOfParts>
  <Company>University of Verona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Henriette Molinari</dc:creator>
  <cp:lastModifiedBy>Utente Windows</cp:lastModifiedBy>
  <cp:revision>6</cp:revision>
  <dcterms:created xsi:type="dcterms:W3CDTF">2012-03-06T14:29:39Z</dcterms:created>
  <dcterms:modified xsi:type="dcterms:W3CDTF">2012-03-07T14:06:06Z</dcterms:modified>
</cp:coreProperties>
</file>