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90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04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55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314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55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62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181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784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84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725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78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F1C91-9908-40FE-925C-68DE0A42DEC1}" type="datetimeFigureOut">
              <a:rPr lang="it-IT" smtClean="0"/>
              <a:t>06/11/2014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AB430-4FEC-4B5A-A0E7-0B245DFD1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120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The Lancet sulla Grecia: rapporto tra politiche di austerità e tutela della salute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sz="2000" dirty="0" smtClean="0"/>
              <a:t>Ricerca di Università inglesi.</a:t>
            </a:r>
          </a:p>
          <a:p>
            <a:pPr algn="just"/>
            <a:r>
              <a:rPr lang="it-IT" sz="2000" dirty="0" smtClean="0"/>
              <a:t>Riduzione dei programmi di assistenza e protezione sociale. </a:t>
            </a:r>
          </a:p>
          <a:p>
            <a:pPr algn="just"/>
            <a:r>
              <a:rPr lang="it-IT" sz="2000" u="sng" dirty="0" smtClean="0"/>
              <a:t>Limitazione della spesa pubblica sanitaria limitandola al 6% del PIL</a:t>
            </a:r>
            <a:r>
              <a:rPr lang="it-IT" sz="2000" dirty="0" smtClean="0"/>
              <a:t>;</a:t>
            </a:r>
          </a:p>
          <a:p>
            <a:pPr algn="just"/>
            <a:r>
              <a:rPr lang="it-IT" sz="2000" dirty="0" smtClean="0"/>
              <a:t>Riduzione del 26% del budget pubblico degli ospedali; contenimento della spesa farmaceutica passata dai 4,37 miliardi di euro nel 2010 ai 2,88 miliardi di euro del 2012; meno 20% di fondi pubblici per la cura della salute mentale; numero dei bambini a rischio povertà aumentato dal 28,2% del 2007 al 30,4% del 2011; mortalità infantile aumentata del 43% tra il 2008 e il 2010 compresi decessi </a:t>
            </a:r>
            <a:r>
              <a:rPr lang="it-IT" sz="2000" dirty="0" err="1" smtClean="0"/>
              <a:t>pre</a:t>
            </a:r>
            <a:r>
              <a:rPr lang="it-IT" sz="2000" dirty="0" smtClean="0"/>
              <a:t>-natali e post-natali; crescita del 19% del numero di bambini nati sotto peso; </a:t>
            </a:r>
          </a:p>
          <a:p>
            <a:pPr algn="just"/>
            <a:r>
              <a:rPr lang="it-IT" sz="2000" dirty="0" smtClean="0"/>
              <a:t>Compagnia farmaceutica Novo </a:t>
            </a:r>
            <a:r>
              <a:rPr lang="it-IT" sz="2000" dirty="0" err="1" smtClean="0"/>
              <a:t>Nordisk</a:t>
            </a:r>
            <a:r>
              <a:rPr lang="it-IT" sz="2000" dirty="0" smtClean="0"/>
              <a:t> ha abbandonato la Grecia perché aveva un credito inadempiuto nei confronti dello Stato pari a 36 milioni di dollari = ciò ha privato dell’insulina 50.000 persone diabetiche; </a:t>
            </a:r>
          </a:p>
          <a:p>
            <a:pPr algn="just"/>
            <a:r>
              <a:rPr lang="it-IT" sz="2000" dirty="0" smtClean="0"/>
              <a:t>Epidemie nel sud della Grecia (malaria);</a:t>
            </a:r>
          </a:p>
          <a:p>
            <a:pPr algn="just"/>
            <a:r>
              <a:rPr lang="it-IT" sz="2000" dirty="0" smtClean="0"/>
              <a:t>Decuplicazione delle infezioni HIV;</a:t>
            </a:r>
          </a:p>
          <a:p>
            <a:pPr algn="just"/>
            <a:r>
              <a:rPr lang="it-IT" sz="2000" dirty="0" smtClean="0"/>
              <a:t>Tasso di disoccupazione giovanile pari al 40%;</a:t>
            </a:r>
          </a:p>
          <a:p>
            <a:pPr algn="just"/>
            <a:r>
              <a:rPr lang="it-IT" sz="2000" dirty="0" smtClean="0"/>
              <a:t>Tasso di disoccupazione pari al 27,5%;</a:t>
            </a:r>
          </a:p>
          <a:p>
            <a:pPr algn="just"/>
            <a:r>
              <a:rPr lang="it-IT" sz="2000" dirty="0" smtClean="0"/>
              <a:t>Debito pubblico pari al </a:t>
            </a:r>
            <a:r>
              <a:rPr lang="it-IT" sz="2000" dirty="0" smtClean="0"/>
              <a:t>170% </a:t>
            </a:r>
            <a:r>
              <a:rPr lang="it-IT" sz="2000" dirty="0" smtClean="0"/>
              <a:t>del PIL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smtClean="0"/>
              <a:t>Dal 2008 è stato bruciato il 25% del PIL.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4400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211</Words>
  <Application>Microsoft Office PowerPoint</Application>
  <PresentationFormat>Presentazione su schermo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The Lancet sulla Grecia: rapporto tra politiche di austerità e tutela della salute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Lancet sulla Grecia: rapporto tra politiche di austerità e tutela della salute</dc:title>
  <dc:creator>Daniele Butturini</dc:creator>
  <cp:lastModifiedBy>Daniele Butturini</cp:lastModifiedBy>
  <cp:revision>8</cp:revision>
  <dcterms:created xsi:type="dcterms:W3CDTF">2014-11-05T11:50:38Z</dcterms:created>
  <dcterms:modified xsi:type="dcterms:W3CDTF">2014-11-06T10:05:11Z</dcterms:modified>
</cp:coreProperties>
</file>